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4595-1488-43EC-AD9D-4A761D923B92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CC03B-5AA1-44C1-8B83-23CA227E7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553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52011-5947-49AB-B843-475D05C44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E374A-F314-41BC-A2C3-47C5D735F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001BC-72E5-40D9-BB93-290B7639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233FD-6BEC-4610-94EA-FA467B43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BA3E7-C375-4393-B975-F2FF9C13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85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BE787-3A5C-4F19-9E7B-4AF1691B6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A39B0-1C3B-4A8F-B363-C4435F2BA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2FB17-716F-41E2-BCC5-F730C9694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DD861-B556-4127-A4A1-EC2B44B4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A4B52-06D1-481B-AD3B-14308DA6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818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BCBE0-F8ED-432F-B7A9-0678B994C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35CEB-7AA2-4912-AA89-AB460B8D8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5C526-D940-4AE0-AB34-75300FA95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7DC84-3927-4AFB-944B-297F81D6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70EBA-D128-4D13-91C3-A604E2CE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144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FEB6-E86C-4BE8-BBD1-2848484C4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622F2-C56A-4482-932A-F29AEFF98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3E936-0DF0-4645-B522-3A287B4C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7E426-863E-46A4-B80E-9C204C68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C3456-F42E-4120-8668-FC4C4CFD3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92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C96AC-545D-441D-BE65-10F853B3F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F3149-1BF7-41EF-90EA-DB356EB65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55A09-A38B-4735-A571-9EAE74D7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558ED-4674-49F6-90C9-9C07C897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72B43-AB23-4F75-84FD-2A24B7DB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07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4E2F3-D2F1-41C8-89D2-1A592B586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C56CF-8B57-44F1-919F-B63D56916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9D649-BC41-4433-BD64-95FEC1C6B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9C803-8DA8-4B18-A2E3-8875C6F49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A81B0-5A30-47C4-8415-1BA1BD6A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7202C-BA50-43E4-B5B7-D18A48A3D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818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0DBB3-ED85-4EBB-90DF-0F7B690CF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A6743-368E-468F-B945-39572664B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BD36D-FA50-4983-B51F-74DB27A7D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3601F4-DB7D-4B49-8580-072D54262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ABD71-0BBE-44BA-A3E1-71EDC53F3C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45D0D0-43E6-40DD-B144-705EE5DD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C2366-EA36-4816-B40D-312782339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54928-2F89-42AA-8D28-0ECC40C82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758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450BE-E3B1-4CF6-A15E-C6E2F8B50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8FAEC-E781-4106-91AE-6AA3A460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1AEFAA-951C-439A-900D-259FF939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8C6D7C-2F17-476D-B8BA-E0AA72C7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800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900DF-CA71-46B2-A1FE-7079F2D91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71313C-1965-4614-94FB-AEFD09DE1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B2B25-719E-4800-AE0B-738408C6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286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E02FF-5FDF-4417-88F0-56F10DFE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08692-5729-4EA7-B9A4-046166E92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0882D-EE36-494E-B178-B62BB4A19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ED8A7-6C62-457A-AB73-2F2D97B4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10945-2447-4E8F-8CB2-A403570F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5D428-56D9-4EC5-8175-D84803CB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507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276BE-6D25-4EC5-95C2-CB8790CF1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B23917-B361-4B13-ADF0-28BE8E8E7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320E4-A211-4099-8A1B-FBB710F13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B5893-7419-413E-8FAA-AEA95684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9F56B-3924-4AA6-8DE8-1D8B90B95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1290A-C3BF-4BF3-A6E1-8C37F80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4346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93EE52-679D-4AEF-9152-06737991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8293E-F450-4118-B4D0-823B5630D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FFA0E-D78F-4EE0-AEE5-5091DC1DF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F6F5F-95C9-47D9-A2B7-55D2B6637048}" type="datetimeFigureOut">
              <a:rPr lang="da-DK" smtClean="0"/>
              <a:t>01-06-2021</a:t>
            </a:fld>
            <a:endParaRPr lang="da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CA9A6-A890-42C2-A0BD-9703857CE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62D0-B1B4-4ECB-9CE2-38F4DB5912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F7476-3000-422F-99BB-D12F312EC62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213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B91B3-AD38-4335-A16F-B1A310769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1994"/>
          </a:xfrm>
        </p:spPr>
        <p:txBody>
          <a:bodyPr>
            <a:normAutofit/>
          </a:bodyPr>
          <a:lstStyle/>
          <a:p>
            <a:r>
              <a:rPr lang="en-GB" sz="4400" dirty="0"/>
              <a:t>Strategi – </a:t>
            </a:r>
            <a:br>
              <a:rPr lang="en-GB" sz="4400" dirty="0"/>
            </a:br>
            <a:r>
              <a:rPr lang="en-GB" sz="4400" dirty="0" err="1"/>
              <a:t>Brancheudvalget</a:t>
            </a:r>
            <a:r>
              <a:rPr lang="en-GB" sz="4400" dirty="0"/>
              <a:t> for </a:t>
            </a:r>
            <a:r>
              <a:rPr lang="en-GB" sz="4400" dirty="0" err="1"/>
              <a:t>liberale</a:t>
            </a:r>
            <a:r>
              <a:rPr lang="en-GB" sz="4400" dirty="0"/>
              <a:t> </a:t>
            </a:r>
            <a:r>
              <a:rPr lang="en-GB" sz="4400" dirty="0" err="1"/>
              <a:t>erhverv</a:t>
            </a:r>
            <a:endParaRPr lang="da-DK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73EAD-0302-4296-B3EA-5A8638A1E3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Transformationskortet</a:t>
            </a:r>
            <a:endParaRPr lang="en-GB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opfølgning</a:t>
            </a:r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på</a:t>
            </a:r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strategiske</a:t>
            </a:r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temaer</a:t>
            </a:r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med 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tilhørende</a:t>
            </a:r>
            <a:r>
              <a:rPr lang="en-GB" sz="35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5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indsatser</a:t>
            </a:r>
            <a:endParaRPr lang="da-DK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77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F6C412-2FC4-E644-8B1C-AEF504861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b="1" dirty="0"/>
              <a:t>Vigtigt udbytte af strategiprocessen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4A9C7E-40E9-CB45-9A7A-7190B12AA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Få nogle konkrete målsætninger, indsatser og initiativer at arbejde med, der peger fremad som et fyrtårn</a:t>
            </a:r>
          </a:p>
          <a:p>
            <a:r>
              <a:rPr lang="da-DK" dirty="0"/>
              <a:t>Få skabt en fælles retning, som giver en samstemt holdning i udvalget</a:t>
            </a:r>
          </a:p>
          <a:p>
            <a:r>
              <a:rPr lang="da-DK" dirty="0"/>
              <a:t>Skabe en struktur så det er muligt at eksekvere godt</a:t>
            </a:r>
          </a:p>
          <a:p>
            <a:r>
              <a:rPr lang="da-DK" dirty="0"/>
              <a:t>Hellere færre konkrete indsatser, som man når i mål med end antal</a:t>
            </a:r>
          </a:p>
          <a:p>
            <a:r>
              <a:rPr lang="da-DK" dirty="0"/>
              <a:t>Konkretisering af en handlingsplan, som er afstemt med de ressourcer vi har til rådighed i brancheudvalget og fra sekretariatet i GE</a:t>
            </a:r>
          </a:p>
        </p:txBody>
      </p:sp>
    </p:spTree>
    <p:extLst>
      <p:ext uri="{BB962C8B-B14F-4D97-AF65-F5344CB8AC3E}">
        <p14:creationId xmlns:p14="http://schemas.microsoft.com/office/powerpoint/2010/main" val="1976936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D1BF6-92D1-A94A-BE6F-52855296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Indsatsområder der skal ”bære” strategien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287E9E-00B0-5E46-9FFB-2C5C2387F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Kommunikation &amp; Branding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Rekruttering (af personale)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Certificering – kvalitet og professionalisering af branchen med tanke på at gøre værdiskabelsen tydeligere. Herunder også et sæt etiske principper for branchen som helhed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Uddannelse – sprog(DK/Eng), robusthed samarbejde med Brancheskolerne</a:t>
            </a:r>
          </a:p>
          <a:p>
            <a:pPr marL="0" indent="0">
              <a:buNone/>
            </a:pPr>
            <a:r>
              <a:rPr lang="da-DK" dirty="0"/>
              <a:t>__________________________________________________________</a:t>
            </a:r>
          </a:p>
          <a:p>
            <a:r>
              <a:rPr lang="da-DK" dirty="0"/>
              <a:t>FN’s Verdensmål, struktur, rapportering (men mest GE opgave)</a:t>
            </a:r>
          </a:p>
          <a:p>
            <a:r>
              <a:rPr lang="da-DK" dirty="0"/>
              <a:t>Rammer for branchen – påvirkning af lovgivere/off. instanser</a:t>
            </a:r>
          </a:p>
        </p:txBody>
      </p:sp>
    </p:spTree>
    <p:extLst>
      <p:ext uri="{BB962C8B-B14F-4D97-AF65-F5344CB8AC3E}">
        <p14:creationId xmlns:p14="http://schemas.microsoft.com/office/powerpoint/2010/main" val="683847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E4CC6-4087-7D4D-8FA3-A60B8886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602"/>
          </a:xfrm>
        </p:spPr>
        <p:txBody>
          <a:bodyPr/>
          <a:lstStyle/>
          <a:p>
            <a:r>
              <a:rPr lang="da-DK" b="1" dirty="0"/>
              <a:t>Handlingsplan –  dec. 2020, Q1 og Q2 2021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7EF7EC-B260-6448-816D-C1EAB7D2F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Få basisviden på plads – </a:t>
            </a:r>
            <a:r>
              <a:rPr lang="da-DK" dirty="0" err="1"/>
              <a:t>scope</a:t>
            </a:r>
            <a:r>
              <a:rPr lang="da-DK" dirty="0"/>
              <a:t> for evt. undersøgelse udarbejdes til 30/11 – med input fra udvalgsmedlemmer 5/12 </a:t>
            </a:r>
          </a:p>
          <a:p>
            <a:r>
              <a:rPr lang="da-DK" dirty="0"/>
              <a:t>Aftale rammer med Grønlands Statistik </a:t>
            </a:r>
          </a:p>
          <a:p>
            <a:r>
              <a:rPr lang="da-DK" dirty="0"/>
              <a:t>Møde med GE sekretariat omkring branding/kommunikation i forhold til struktur og økonomi 	</a:t>
            </a:r>
          </a:p>
          <a:p>
            <a:r>
              <a:rPr lang="da-DK" dirty="0"/>
              <a:t>Nyt brancheudvalgsmøde – uge 51: afsæt for videre proces </a:t>
            </a:r>
          </a:p>
          <a:p>
            <a:r>
              <a:rPr lang="da-DK" dirty="0"/>
              <a:t>Fællesmøde med Henrik Fenger Jeppesen og Brian Torp</a:t>
            </a:r>
            <a:r>
              <a:rPr lang="da-DK" b="1" dirty="0"/>
              <a:t> </a:t>
            </a:r>
            <a:r>
              <a:rPr lang="da-DK" dirty="0"/>
              <a:t>– med det formål at få deres input til evt. analyse og evt. fælles kampagne omkring rekruttering på tværs af udvalgene</a:t>
            </a:r>
          </a:p>
          <a:p>
            <a:r>
              <a:rPr lang="da-DK" dirty="0"/>
              <a:t>Handlingsplan for rekrutteringsinitiativ – inden sommerferien</a:t>
            </a:r>
            <a:endParaRPr lang="da-DK" b="1" dirty="0"/>
          </a:p>
          <a:p>
            <a:r>
              <a:rPr lang="da-DK" dirty="0"/>
              <a:t>Interessentanalyse afhængig af resultat af undersøgelse</a:t>
            </a:r>
          </a:p>
        </p:txBody>
      </p:sp>
    </p:spTree>
    <p:extLst>
      <p:ext uri="{BB962C8B-B14F-4D97-AF65-F5344CB8AC3E}">
        <p14:creationId xmlns:p14="http://schemas.microsoft.com/office/powerpoint/2010/main" val="2380315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ACE475-94A5-0649-A0FE-005F4919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To-</a:t>
            </a:r>
            <a:r>
              <a:rPr lang="da-DK" b="1" dirty="0" err="1"/>
              <a:t>do’s</a:t>
            </a:r>
            <a:r>
              <a:rPr lang="da-DK" b="1" dirty="0"/>
              <a:t> fremadrettet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50F0A6-64B0-0944-911E-525FF2BB8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Konkretisering af andre indsatser (ref. transformationskortet)</a:t>
            </a:r>
          </a:p>
          <a:p>
            <a:r>
              <a:rPr lang="da-DK" dirty="0"/>
              <a:t>Interessentanalyser</a:t>
            </a:r>
          </a:p>
          <a:p>
            <a:r>
              <a:rPr lang="da-DK" dirty="0"/>
              <a:t>Afdækning af behov for kurser for medlemsskaren</a:t>
            </a:r>
          </a:p>
          <a:p>
            <a:r>
              <a:rPr lang="da-DK" dirty="0"/>
              <a:t>Målsætninger for rekruttering af nye medlemmer til branchen </a:t>
            </a:r>
          </a:p>
          <a:p>
            <a:r>
              <a:rPr lang="da-DK" dirty="0"/>
              <a:t>Målsætning for synliggørelse af værdi</a:t>
            </a:r>
          </a:p>
          <a:p>
            <a:r>
              <a:rPr lang="da-DK" dirty="0"/>
              <a:t>Etisk regelsæt for branchen, der kan kommunikeres klart og tydeligt</a:t>
            </a:r>
          </a:p>
          <a:p>
            <a:r>
              <a:rPr lang="da-DK" dirty="0"/>
              <a:t>Dialog med GE centralt omkring FN’s Verdensmål – og struktur for opfølgning og mål</a:t>
            </a:r>
          </a:p>
        </p:txBody>
      </p:sp>
    </p:spTree>
    <p:extLst>
      <p:ext uri="{BB962C8B-B14F-4D97-AF65-F5344CB8AC3E}">
        <p14:creationId xmlns:p14="http://schemas.microsoft.com/office/powerpoint/2010/main" val="2139831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C204F6152C94DBA804E54FDBEB86D" ma:contentTypeVersion="13" ma:contentTypeDescription="Create a new document." ma:contentTypeScope="" ma:versionID="27532e202ed4201fb2428b6fe50fc941">
  <xsd:schema xmlns:xsd="http://www.w3.org/2001/XMLSchema" xmlns:xs="http://www.w3.org/2001/XMLSchema" xmlns:p="http://schemas.microsoft.com/office/2006/metadata/properties" xmlns:ns3="7dfe0021-d934-4193-945f-9d0395104ca3" xmlns:ns4="babdee1a-dc66-4464-a029-bf9bd353d833" targetNamespace="http://schemas.microsoft.com/office/2006/metadata/properties" ma:root="true" ma:fieldsID="6a0b0a95fc8a1b5dd5ca7b3b63c5869d" ns3:_="" ns4:_="">
    <xsd:import namespace="7dfe0021-d934-4193-945f-9d0395104ca3"/>
    <xsd:import namespace="babdee1a-dc66-4464-a029-bf9bd353d8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e0021-d934-4193-945f-9d0395104c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bdee1a-dc66-4464-a029-bf9bd353d83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BDBF88-D98D-4070-89CF-807A499412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fe0021-d934-4193-945f-9d0395104ca3"/>
    <ds:schemaRef ds:uri="babdee1a-dc66-4464-a029-bf9bd353d8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A40DDD-412B-4601-841D-2E294B7307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136AAD-6E23-416E-8CE8-15E116BEDB5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331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Strategi –  Brancheudvalget for liberale erhverv</vt:lpstr>
      <vt:lpstr>Vigtigt udbytte af strategiprocessen</vt:lpstr>
      <vt:lpstr>Indsatsområder der skal ”bære” strategien</vt:lpstr>
      <vt:lpstr>Handlingsplan –  dec. 2020, Q1 og Q2 2021</vt:lpstr>
      <vt:lpstr>To-do’s fremadrettet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</dc:title>
  <dc:creator>Christian Keldsen</dc:creator>
  <cp:lastModifiedBy>Astrid Maria Spring Öberg</cp:lastModifiedBy>
  <cp:revision>29</cp:revision>
  <dcterms:created xsi:type="dcterms:W3CDTF">2017-10-09T12:28:15Z</dcterms:created>
  <dcterms:modified xsi:type="dcterms:W3CDTF">2021-06-01T16:33:29Z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0x0101007D0C204F6152C94DBA804E54FDBEB86D</vt:lpwstr>
  </property>
</Properties>
</file>