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xml" ContentType="application/vnd.openxmlformats-officedocument.theme+xml"/>
  <Override PartName="/ppt/slideLayouts/slideLayout9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1" r:id="rId2"/>
    <p:sldMasterId id="2147483763" r:id="rId3"/>
  </p:sldMasterIdLst>
  <p:notesMasterIdLst>
    <p:notesMasterId r:id="rId26"/>
  </p:notesMasterIdLst>
  <p:handoutMasterIdLst>
    <p:handoutMasterId r:id="rId27"/>
  </p:handoutMasterIdLst>
  <p:sldIdLst>
    <p:sldId id="535" r:id="rId4"/>
    <p:sldId id="552" r:id="rId5"/>
    <p:sldId id="536" r:id="rId6"/>
    <p:sldId id="538" r:id="rId7"/>
    <p:sldId id="541" r:id="rId8"/>
    <p:sldId id="542" r:id="rId9"/>
    <p:sldId id="544" r:id="rId10"/>
    <p:sldId id="545" r:id="rId11"/>
    <p:sldId id="546" r:id="rId12"/>
    <p:sldId id="547" r:id="rId13"/>
    <p:sldId id="548" r:id="rId14"/>
    <p:sldId id="555" r:id="rId15"/>
    <p:sldId id="559" r:id="rId16"/>
    <p:sldId id="560" r:id="rId17"/>
    <p:sldId id="556" r:id="rId18"/>
    <p:sldId id="558" r:id="rId19"/>
    <p:sldId id="562" r:id="rId20"/>
    <p:sldId id="563" r:id="rId21"/>
    <p:sldId id="564" r:id="rId22"/>
    <p:sldId id="565" r:id="rId23"/>
    <p:sldId id="566" r:id="rId24"/>
    <p:sldId id="567"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örre - multipurpose template" id="{2D78C04B-A168-479C-9541-E3B6372F0BA9}">
          <p14:sldIdLst>
            <p14:sldId id="535"/>
            <p14:sldId id="552"/>
            <p14:sldId id="536"/>
            <p14:sldId id="538"/>
            <p14:sldId id="541"/>
            <p14:sldId id="542"/>
            <p14:sldId id="544"/>
            <p14:sldId id="545"/>
            <p14:sldId id="546"/>
            <p14:sldId id="547"/>
            <p14:sldId id="548"/>
            <p14:sldId id="555"/>
            <p14:sldId id="559"/>
            <p14:sldId id="560"/>
            <p14:sldId id="556"/>
            <p14:sldId id="558"/>
          </p14:sldIdLst>
        </p14:section>
        <p14:section name="Showeet" id="{B016801F-B1C1-4CFC-BB13-EBCF68D5DA84}">
          <p14:sldIdLst>
            <p14:sldId id="562"/>
            <p14:sldId id="563"/>
            <p14:sldId id="564"/>
            <p14:sldId id="565"/>
            <p14:sldId id="566"/>
            <p14:sldId id="567"/>
          </p14:sldIdLst>
        </p14:section>
      </p14:sectionLst>
    </p:ex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00CC"/>
    <a:srgbClr val="003399"/>
    <a:srgbClr val="0000FF"/>
    <a:srgbClr val="339933"/>
    <a:srgbClr val="339966"/>
    <a:srgbClr val="0033CC"/>
    <a:srgbClr val="E4E6E5"/>
    <a:srgbClr val="DC4A3D"/>
    <a:srgbClr val="00AC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20" autoAdjust="0"/>
    <p:restoredTop sz="91754" autoAdjust="0"/>
  </p:normalViewPr>
  <p:slideViewPr>
    <p:cSldViewPr snapToGrid="0">
      <p:cViewPr varScale="1">
        <p:scale>
          <a:sx n="106" d="100"/>
          <a:sy n="106" d="100"/>
        </p:scale>
        <p:origin x="1026" y="102"/>
      </p:cViewPr>
      <p:guideLst>
        <p:guide orient="horz" pos="2137"/>
        <p:guide pos="3817"/>
      </p:guideLst>
    </p:cSldViewPr>
  </p:slideViewPr>
  <p:notesTextViewPr>
    <p:cViewPr>
      <p:scale>
        <a:sx n="1" d="1"/>
        <a:sy n="1" d="1"/>
      </p:scale>
      <p:origin x="0" y="0"/>
    </p:cViewPr>
  </p:notesTextViewPr>
  <p:sorterViewPr>
    <p:cViewPr>
      <p:scale>
        <a:sx n="100" d="100"/>
        <a:sy n="100" d="100"/>
      </p:scale>
      <p:origin x="0" y="-648"/>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5FD4A49-3CDE-408A-892D-AEE0E002BB22}" type="datetimeFigureOut">
              <a:rPr lang="en-US" smtClean="0"/>
              <a:t>10/15/2021</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784AF13-6931-4C1B-8846-6C389DA81412}" type="slidenum">
              <a:rPr lang="en-US" smtClean="0"/>
              <a:t>‹nr.›</a:t>
            </a:fld>
            <a:endParaRPr lang="en-US"/>
          </a:p>
        </p:txBody>
      </p:sp>
    </p:spTree>
    <p:extLst>
      <p:ext uri="{BB962C8B-B14F-4D97-AF65-F5344CB8AC3E}">
        <p14:creationId xmlns:p14="http://schemas.microsoft.com/office/powerpoint/2010/main" val="4153490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C5FC15C-71A1-4B5E-B800-13FCAA9104CF}" type="datetimeFigureOut">
              <a:rPr lang="en-US" smtClean="0"/>
              <a:t>10/15/2021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492863F-2181-40AA-9D10-26C0A01C7A52}" type="slidenum">
              <a:rPr lang="en-US" smtClean="0"/>
              <a:t>‹nr.›</a:t>
            </a:fld>
            <a:endParaRPr lang="en-US"/>
          </a:p>
        </p:txBody>
      </p:sp>
    </p:spTree>
    <p:extLst>
      <p:ext uri="{BB962C8B-B14F-4D97-AF65-F5344CB8AC3E}">
        <p14:creationId xmlns:p14="http://schemas.microsoft.com/office/powerpoint/2010/main" val="190757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solidFill>
                  <a:prstClr val="black"/>
                </a:solidFill>
              </a:rPr>
              <a:t>© Copyright Showeet.com – Free PowerPoint Templates</a:t>
            </a: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12</a:t>
            </a:fld>
            <a:endParaRPr lang="en-US"/>
          </a:p>
        </p:txBody>
      </p:sp>
    </p:spTree>
    <p:extLst>
      <p:ext uri="{BB962C8B-B14F-4D97-AF65-F5344CB8AC3E}">
        <p14:creationId xmlns:p14="http://schemas.microsoft.com/office/powerpoint/2010/main" val="314982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solidFill>
                  <a:prstClr val="black"/>
                </a:solidFill>
              </a:rPr>
              <a:t>© Copyright Showeet.com – Free PowerPoint Templates</a:t>
            </a: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21</a:t>
            </a:fld>
            <a:endParaRPr lang="en-US"/>
          </a:p>
        </p:txBody>
      </p:sp>
    </p:spTree>
    <p:extLst>
      <p:ext uri="{BB962C8B-B14F-4D97-AF65-F5344CB8AC3E}">
        <p14:creationId xmlns:p14="http://schemas.microsoft.com/office/powerpoint/2010/main" val="2724950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solidFill>
                  <a:prstClr val="black"/>
                </a:solidFill>
              </a:rPr>
              <a:t>© Copyright Showeet.com – Free PowerPoint Templates</a:t>
            </a: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22</a:t>
            </a:fld>
            <a:endParaRPr lang="en-US"/>
          </a:p>
        </p:txBody>
      </p:sp>
    </p:spTree>
    <p:extLst>
      <p:ext uri="{BB962C8B-B14F-4D97-AF65-F5344CB8AC3E}">
        <p14:creationId xmlns:p14="http://schemas.microsoft.com/office/powerpoint/2010/main" val="4021675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solidFill>
                  <a:prstClr val="black"/>
                </a:solidFill>
              </a:rPr>
              <a:t>© Copyright Showeet.com – Free PowerPoint Templates</a:t>
            </a: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13</a:t>
            </a:fld>
            <a:endParaRPr lang="en-US"/>
          </a:p>
        </p:txBody>
      </p:sp>
    </p:spTree>
    <p:extLst>
      <p:ext uri="{BB962C8B-B14F-4D97-AF65-F5344CB8AC3E}">
        <p14:creationId xmlns:p14="http://schemas.microsoft.com/office/powerpoint/2010/main" val="3648470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solidFill>
                  <a:prstClr val="black"/>
                </a:solidFill>
              </a:rPr>
              <a:t>© Copyright Showeet.com – Free PowerPoint Templates</a:t>
            </a: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14</a:t>
            </a:fld>
            <a:endParaRPr lang="en-US"/>
          </a:p>
        </p:txBody>
      </p:sp>
    </p:spTree>
    <p:extLst>
      <p:ext uri="{BB962C8B-B14F-4D97-AF65-F5344CB8AC3E}">
        <p14:creationId xmlns:p14="http://schemas.microsoft.com/office/powerpoint/2010/main" val="1384071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solidFill>
                  <a:prstClr val="black"/>
                </a:solidFill>
              </a:rPr>
              <a:t>© Copyright Showeet.com – Free PowerPoint Templates</a:t>
            </a: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15</a:t>
            </a:fld>
            <a:endParaRPr lang="en-US"/>
          </a:p>
        </p:txBody>
      </p:sp>
    </p:spTree>
    <p:extLst>
      <p:ext uri="{BB962C8B-B14F-4D97-AF65-F5344CB8AC3E}">
        <p14:creationId xmlns:p14="http://schemas.microsoft.com/office/powerpoint/2010/main" val="3846104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solidFill>
                  <a:prstClr val="black"/>
                </a:solidFill>
              </a:rPr>
              <a:t>© Copyright Showeet.com – Free PowerPoint Templates</a:t>
            </a: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16</a:t>
            </a:fld>
            <a:endParaRPr lang="en-US"/>
          </a:p>
        </p:txBody>
      </p:sp>
    </p:spTree>
    <p:extLst>
      <p:ext uri="{BB962C8B-B14F-4D97-AF65-F5344CB8AC3E}">
        <p14:creationId xmlns:p14="http://schemas.microsoft.com/office/powerpoint/2010/main" val="1832236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solidFill>
                  <a:prstClr val="black"/>
                </a:solidFill>
              </a:rPr>
              <a:t>© Copyright Showeet.com – Free PowerPoint Templates</a:t>
            </a: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17</a:t>
            </a:fld>
            <a:endParaRPr lang="en-US"/>
          </a:p>
        </p:txBody>
      </p:sp>
    </p:spTree>
    <p:extLst>
      <p:ext uri="{BB962C8B-B14F-4D97-AF65-F5344CB8AC3E}">
        <p14:creationId xmlns:p14="http://schemas.microsoft.com/office/powerpoint/2010/main" val="250944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solidFill>
                  <a:prstClr val="black"/>
                </a:solidFill>
              </a:rPr>
              <a:t>© Copyright Showeet.com – Free PowerPoint Templates</a:t>
            </a: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18</a:t>
            </a:fld>
            <a:endParaRPr lang="en-US"/>
          </a:p>
        </p:txBody>
      </p:sp>
    </p:spTree>
    <p:extLst>
      <p:ext uri="{BB962C8B-B14F-4D97-AF65-F5344CB8AC3E}">
        <p14:creationId xmlns:p14="http://schemas.microsoft.com/office/powerpoint/2010/main" val="2156921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solidFill>
                  <a:prstClr val="black"/>
                </a:solidFill>
              </a:rPr>
              <a:t>© Copyright Showeet.com – Free PowerPoint Templates</a:t>
            </a: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19</a:t>
            </a:fld>
            <a:endParaRPr lang="en-US"/>
          </a:p>
        </p:txBody>
      </p:sp>
    </p:spTree>
    <p:extLst>
      <p:ext uri="{BB962C8B-B14F-4D97-AF65-F5344CB8AC3E}">
        <p14:creationId xmlns:p14="http://schemas.microsoft.com/office/powerpoint/2010/main" val="4259200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solidFill>
                  <a:prstClr val="black"/>
                </a:solidFill>
              </a:rPr>
              <a:t>© Copyright Showeet.com – Free PowerPoint Templates</a:t>
            </a: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20</a:t>
            </a:fld>
            <a:endParaRPr lang="en-US"/>
          </a:p>
        </p:txBody>
      </p:sp>
    </p:spTree>
    <p:extLst>
      <p:ext uri="{BB962C8B-B14F-4D97-AF65-F5344CB8AC3E}">
        <p14:creationId xmlns:p14="http://schemas.microsoft.com/office/powerpoint/2010/main" val="1630885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howeet.com/" TargetMode="Externa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a:extLst>
              <a:ext uri="{28A0092B-C50C-407E-A947-70E740481C1C}">
                <a14:useLocalDpi xmlns:a14="http://schemas.microsoft.com/office/drawing/2010/main" val="0"/>
              </a:ext>
            </a:extLst>
          </a:blip>
          <a:srcRect b="58148"/>
          <a:stretch/>
        </p:blipFill>
        <p:spPr>
          <a:xfrm>
            <a:off x="1" y="-2"/>
            <a:ext cx="12192000" cy="2907792"/>
          </a:xfrm>
          <a:prstGeom prst="rect">
            <a:avLst/>
          </a:prstGeom>
        </p:spPr>
      </p:pic>
      <p:sp>
        <p:nvSpPr>
          <p:cNvPr id="9" name="Rectangle 8"/>
          <p:cNvSpPr/>
          <p:nvPr userDrawn="1"/>
        </p:nvSpPr>
        <p:spPr>
          <a:xfrm>
            <a:off x="2" y="-1"/>
            <a:ext cx="12191998" cy="29085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Picture Placeholder 10"/>
          <p:cNvSpPr>
            <a:spLocks noGrp="1"/>
          </p:cNvSpPr>
          <p:nvPr>
            <p:ph type="pic" sz="quarter" idx="13"/>
          </p:nvPr>
        </p:nvSpPr>
        <p:spPr>
          <a:xfrm>
            <a:off x="0" y="3091408"/>
            <a:ext cx="2295144" cy="1728216"/>
          </a:xfrm>
        </p:spPr>
        <p:txBody>
          <a:bodyPr/>
          <a:lstStyle/>
          <a:p>
            <a:endParaRPr lang="en-US"/>
          </a:p>
        </p:txBody>
      </p:sp>
      <p:sp>
        <p:nvSpPr>
          <p:cNvPr id="12" name="Picture Placeholder 10"/>
          <p:cNvSpPr>
            <a:spLocks noGrp="1"/>
          </p:cNvSpPr>
          <p:nvPr>
            <p:ph type="pic" sz="quarter" idx="14"/>
          </p:nvPr>
        </p:nvSpPr>
        <p:spPr>
          <a:xfrm>
            <a:off x="2474214" y="3091408"/>
            <a:ext cx="2295144" cy="1728216"/>
          </a:xfrm>
        </p:spPr>
        <p:txBody>
          <a:bodyPr/>
          <a:lstStyle/>
          <a:p>
            <a:endParaRPr lang="en-US"/>
          </a:p>
        </p:txBody>
      </p:sp>
      <p:sp>
        <p:nvSpPr>
          <p:cNvPr id="13" name="Picture Placeholder 10"/>
          <p:cNvSpPr>
            <a:spLocks noGrp="1"/>
          </p:cNvSpPr>
          <p:nvPr>
            <p:ph type="pic" sz="quarter" idx="15"/>
          </p:nvPr>
        </p:nvSpPr>
        <p:spPr>
          <a:xfrm>
            <a:off x="4948428" y="3091408"/>
            <a:ext cx="2295144" cy="1728216"/>
          </a:xfrm>
        </p:spPr>
        <p:txBody>
          <a:bodyPr/>
          <a:lstStyle/>
          <a:p>
            <a:endParaRPr lang="en-US"/>
          </a:p>
        </p:txBody>
      </p:sp>
      <p:sp>
        <p:nvSpPr>
          <p:cNvPr id="14" name="Picture Placeholder 10"/>
          <p:cNvSpPr>
            <a:spLocks noGrp="1"/>
          </p:cNvSpPr>
          <p:nvPr>
            <p:ph type="pic" sz="quarter" idx="16"/>
          </p:nvPr>
        </p:nvSpPr>
        <p:spPr>
          <a:xfrm>
            <a:off x="7422642" y="3091408"/>
            <a:ext cx="2295144" cy="1728216"/>
          </a:xfrm>
        </p:spPr>
        <p:txBody>
          <a:bodyPr/>
          <a:lstStyle/>
          <a:p>
            <a:endParaRPr lang="en-US"/>
          </a:p>
        </p:txBody>
      </p:sp>
      <p:sp>
        <p:nvSpPr>
          <p:cNvPr id="15" name="Picture Placeholder 10"/>
          <p:cNvSpPr>
            <a:spLocks noGrp="1"/>
          </p:cNvSpPr>
          <p:nvPr>
            <p:ph type="pic" sz="quarter" idx="17"/>
          </p:nvPr>
        </p:nvSpPr>
        <p:spPr>
          <a:xfrm>
            <a:off x="9896856" y="3091408"/>
            <a:ext cx="2295144" cy="1728216"/>
          </a:xfrm>
        </p:spPr>
        <p:txBody>
          <a:bodyPr/>
          <a:lstStyle/>
          <a:p>
            <a:endParaRPr lang="en-US"/>
          </a:p>
        </p:txBody>
      </p:sp>
      <p:sp>
        <p:nvSpPr>
          <p:cNvPr id="8" name="Rectangle 7"/>
          <p:cNvSpPr/>
          <p:nvPr userDrawn="1"/>
        </p:nvSpPr>
        <p:spPr>
          <a:xfrm>
            <a:off x="2" y="6357040"/>
            <a:ext cx="12191998" cy="50096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Date Placeholder 3"/>
          <p:cNvSpPr>
            <a:spLocks noGrp="1"/>
          </p:cNvSpPr>
          <p:nvPr>
            <p:ph type="dt" sz="half" idx="10"/>
          </p:nvPr>
        </p:nvSpPr>
        <p:spPr>
          <a:xfrm>
            <a:off x="838200" y="6424268"/>
            <a:ext cx="2743200" cy="365125"/>
          </a:xfrm>
        </p:spPr>
        <p:txBody>
          <a:bodyPr/>
          <a:lstStyle>
            <a:lvl1pPr>
              <a:defRPr>
                <a:solidFill>
                  <a:srgbClr val="8C9CA6"/>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24268"/>
            <a:ext cx="4114800" cy="365125"/>
          </a:xfrm>
        </p:spPr>
        <p:txBody>
          <a:bodyPr/>
          <a:lstStyle>
            <a:lvl1pPr>
              <a:defRPr>
                <a:solidFill>
                  <a:srgbClr val="8C9CA6"/>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610600" y="6424268"/>
            <a:ext cx="2743200" cy="365125"/>
          </a:xfrm>
        </p:spPr>
        <p:txBody>
          <a:bodyPr/>
          <a:lstStyle>
            <a:lvl1pPr>
              <a:defRPr>
                <a:solidFill>
                  <a:srgbClr val="8C9CA6"/>
                </a:solidFill>
              </a:defRPr>
            </a:lvl1pPr>
          </a:lstStyle>
          <a:p>
            <a:fld id="{6E18DBF4-37B7-4C4F-9728-A1C100B177EE}" type="slidenum">
              <a:rPr lang="en-US" smtClean="0"/>
              <a:pPr/>
              <a:t>‹nr.›</a:t>
            </a:fld>
            <a:endParaRPr lang="en-US"/>
          </a:p>
        </p:txBody>
      </p:sp>
      <p:grpSp>
        <p:nvGrpSpPr>
          <p:cNvPr id="7" name="Group 6"/>
          <p:cNvGrpSpPr/>
          <p:nvPr userDrawn="1"/>
        </p:nvGrpSpPr>
        <p:grpSpPr>
          <a:xfrm>
            <a:off x="0" y="4819624"/>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userDrawn="1"/>
        </p:nvSpPr>
        <p:spPr>
          <a:xfrm>
            <a:off x="0" y="3091409"/>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74214" y="3091409"/>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948428" y="3091409"/>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422642" y="3091409"/>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9896856" y="3091409"/>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85064"/>
            <a:ext cx="9144000" cy="1561058"/>
          </a:xfrm>
        </p:spPr>
        <p:txBody>
          <a:bodyPr anchor="b"/>
          <a:lstStyle>
            <a:lvl1pPr algn="r">
              <a:defRPr sz="6000" b="1">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524000" y="1647163"/>
            <a:ext cx="9144000" cy="1174065"/>
          </a:xfrm>
        </p:spPr>
        <p:txBody>
          <a:bodyPr/>
          <a:lstStyle>
            <a:lvl1pPr marL="0" indent="0" algn="r">
              <a:buNone/>
              <a:defRPr sz="2400">
                <a:solidFill>
                  <a:srgbClr val="576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9741819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9" name="Text Placeholder 29"/>
          <p:cNvSpPr>
            <a:spLocks noGrp="1"/>
          </p:cNvSpPr>
          <p:nvPr>
            <p:ph type="body" sz="quarter" idx="31" hasCustomPrompt="1"/>
          </p:nvPr>
        </p:nvSpPr>
        <p:spPr>
          <a:xfrm>
            <a:off x="517282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4" name="Text Placeholder 7"/>
          <p:cNvSpPr>
            <a:spLocks noGrp="1"/>
          </p:cNvSpPr>
          <p:nvPr>
            <p:ph type="body" sz="quarter" idx="32" hasCustomPrompt="1"/>
          </p:nvPr>
        </p:nvSpPr>
        <p:spPr>
          <a:xfrm>
            <a:off x="4319080" y="1716544"/>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9" name="Text Placeholder 29"/>
          <p:cNvSpPr>
            <a:spLocks noGrp="1"/>
          </p:cNvSpPr>
          <p:nvPr>
            <p:ph type="body" sz="quarter" idx="34" hasCustomPrompt="1"/>
          </p:nvPr>
        </p:nvSpPr>
        <p:spPr>
          <a:xfrm>
            <a:off x="517282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40" name="Text Placeholder 7"/>
          <p:cNvSpPr>
            <a:spLocks noGrp="1"/>
          </p:cNvSpPr>
          <p:nvPr>
            <p:ph type="body" sz="quarter" idx="35" hasCustomPrompt="1"/>
          </p:nvPr>
        </p:nvSpPr>
        <p:spPr>
          <a:xfrm>
            <a:off x="4319080" y="4073629"/>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9112505"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8258762"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9112505"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8258762"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62179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56275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2536672"/>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44345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2536672"/>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44345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8" name="Text Placeholder 29"/>
          <p:cNvSpPr>
            <a:spLocks noGrp="1"/>
          </p:cNvSpPr>
          <p:nvPr>
            <p:ph type="body" sz="quarter" idx="42" hasCustomPrompt="1"/>
          </p:nvPr>
        </p:nvSpPr>
        <p:spPr>
          <a:xfrm>
            <a:off x="909471" y="1425678"/>
            <a:ext cx="10373058" cy="773698"/>
          </a:xfrm>
          <a:solidFill>
            <a:schemeClr val="tx1">
              <a:lumMod val="10000"/>
              <a:lumOff val="90000"/>
            </a:schemeClr>
          </a:solidFill>
        </p:spPr>
        <p:txBody>
          <a:bodyPr anchor="ctr">
            <a:normAutofit/>
          </a:bodyPr>
          <a:lstStyle>
            <a:lvl1pPr marL="0" indent="0" algn="ctr">
              <a:buNone/>
              <a:defRPr sz="2000">
                <a:solidFill>
                  <a:schemeClr val="tx2"/>
                </a:solidFill>
              </a:defRPr>
            </a:lvl1pPr>
          </a:lstStyle>
          <a:p>
            <a:pPr lvl="0"/>
            <a:r>
              <a:rPr lang="en-US" smtClean="0"/>
              <a:t>Short introduction text here</a:t>
            </a:r>
            <a:endParaRPr lang="en-US"/>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33990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15" name="Picture Placeholder 10"/>
          <p:cNvSpPr>
            <a:spLocks noGrp="1" noChangeAspect="1"/>
          </p:cNvSpPr>
          <p:nvPr>
            <p:ph type="pic" sz="quarter" idx="14"/>
          </p:nvPr>
        </p:nvSpPr>
        <p:spPr>
          <a:xfrm>
            <a:off x="354775" y="23019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3019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800" baseline="0">
                <a:solidFill>
                  <a:srgbClr val="8C9CA6"/>
                </a:solidFill>
              </a:defRPr>
            </a:lvl1pPr>
          </a:lstStyle>
          <a:p>
            <a:pPr lvl="0"/>
            <a:r>
              <a:rPr lang="en-US" smtClean="0"/>
              <a:t>Client Name Here</a:t>
            </a:r>
            <a:endParaRPr lang="en-US"/>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800">
                <a:solidFill>
                  <a:srgbClr val="8C9CA6"/>
                </a:solidFill>
              </a:defRPr>
            </a:lvl1pPr>
          </a:lstStyle>
          <a:p>
            <a:pPr lvl="0"/>
            <a:r>
              <a:rPr lang="en-US" smtClean="0"/>
              <a:t>Client Name Here</a:t>
            </a:r>
            <a:endParaRPr lang="en-US"/>
          </a:p>
        </p:txBody>
      </p:sp>
      <p:sp>
        <p:nvSpPr>
          <p:cNvPr id="31" name="Text Placeholder 29"/>
          <p:cNvSpPr>
            <a:spLocks noGrp="1"/>
          </p:cNvSpPr>
          <p:nvPr>
            <p:ph type="body" sz="quarter" idx="27" hasCustomPrompt="1"/>
          </p:nvPr>
        </p:nvSpPr>
        <p:spPr>
          <a:xfrm>
            <a:off x="331487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11994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24" name="Picture Placeholder 10"/>
          <p:cNvSpPr>
            <a:spLocks noGrp="1" noChangeAspect="1"/>
          </p:cNvSpPr>
          <p:nvPr>
            <p:ph type="pic" sz="quarter" idx="14"/>
          </p:nvPr>
        </p:nvSpPr>
        <p:spPr>
          <a:xfrm>
            <a:off x="485759"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0" y="3959455"/>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sp>
        <p:nvSpPr>
          <p:cNvPr id="29" name="Picture Placeholder 10"/>
          <p:cNvSpPr>
            <a:spLocks noGrp="1" noChangeAspect="1"/>
          </p:cNvSpPr>
          <p:nvPr>
            <p:ph type="pic" sz="quarter" idx="28"/>
          </p:nvPr>
        </p:nvSpPr>
        <p:spPr>
          <a:xfrm>
            <a:off x="7027356" y="1901335"/>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7" y="3959453"/>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266487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22" name="Picture Placeholder 10"/>
          <p:cNvSpPr>
            <a:spLocks noGrp="1" noChangeAspect="1"/>
          </p:cNvSpPr>
          <p:nvPr>
            <p:ph type="pic" sz="quarter" idx="14"/>
          </p:nvPr>
        </p:nvSpPr>
        <p:spPr>
          <a:xfrm>
            <a:off x="485759" y="1698832"/>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699007"/>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Picture Placeholder 10"/>
          <p:cNvSpPr>
            <a:spLocks noGrp="1" noChangeAspect="1"/>
          </p:cNvSpPr>
          <p:nvPr>
            <p:ph type="pic" sz="quarter" idx="29"/>
          </p:nvPr>
        </p:nvSpPr>
        <p:spPr>
          <a:xfrm>
            <a:off x="2238359" y="3981044"/>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Picture Placeholder 10"/>
          <p:cNvSpPr>
            <a:spLocks noGrp="1" noChangeAspect="1"/>
          </p:cNvSpPr>
          <p:nvPr>
            <p:ph type="pic" sz="quarter" idx="31"/>
          </p:nvPr>
        </p:nvSpPr>
        <p:spPr>
          <a:xfrm>
            <a:off x="8153400" y="3980869"/>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579277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22" name="Picture Placeholder 10"/>
          <p:cNvSpPr>
            <a:spLocks noGrp="1" noChangeAspect="1"/>
          </p:cNvSpPr>
          <p:nvPr>
            <p:ph type="pic" sz="quarter" idx="14"/>
          </p:nvPr>
        </p:nvSpPr>
        <p:spPr>
          <a:xfrm>
            <a:off x="485759"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399"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79" y="1698831"/>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79" y="4027214"/>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60285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22" name="Picture Placeholder 10"/>
          <p:cNvSpPr>
            <a:spLocks noGrp="1" noChangeAspect="1"/>
          </p:cNvSpPr>
          <p:nvPr>
            <p:ph type="pic" sz="quarter" idx="14"/>
          </p:nvPr>
        </p:nvSpPr>
        <p:spPr>
          <a:xfrm>
            <a:off x="485759" y="1860857"/>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861032"/>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59" y="3818668"/>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694082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5"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88259915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6" name="Rectangle 35"/>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8"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0877347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13404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697601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15" name="Picture Placeholder 10"/>
          <p:cNvSpPr>
            <a:spLocks noGrp="1" noChangeAspect="1"/>
          </p:cNvSpPr>
          <p:nvPr>
            <p:ph type="pic" sz="quarter" idx="14"/>
          </p:nvPr>
        </p:nvSpPr>
        <p:spPr>
          <a:xfrm>
            <a:off x="354775" y="2321406"/>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7" y="2321406"/>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79" y="2321405"/>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0" y="2321404"/>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41955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15" name="Picture Placeholder 10"/>
          <p:cNvSpPr>
            <a:spLocks noGrp="1" noChangeAspect="1"/>
          </p:cNvSpPr>
          <p:nvPr>
            <p:ph type="pic" sz="quarter" idx="14"/>
          </p:nvPr>
        </p:nvSpPr>
        <p:spPr>
          <a:xfrm>
            <a:off x="813040" y="2321406"/>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2068" y="3394458"/>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46404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3320065"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userDrawn="1"/>
        </p:nvSpPr>
        <p:spPr>
          <a:xfrm>
            <a:off x="8511803"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721037"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15" name="Picture Placeholder 10"/>
          <p:cNvSpPr>
            <a:spLocks noGrp="1" noChangeAspect="1"/>
          </p:cNvSpPr>
          <p:nvPr>
            <p:ph type="pic" sz="quarter" idx="14"/>
          </p:nvPr>
        </p:nvSpPr>
        <p:spPr>
          <a:xfrm>
            <a:off x="813040" y="2321406"/>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0489" y="3391318"/>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917153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0"/>
          <p:cNvSpPr>
            <a:spLocks noGrp="1" noChangeAspect="1"/>
          </p:cNvSpPr>
          <p:nvPr>
            <p:ph type="pic" sz="quarter" idx="14"/>
          </p:nvPr>
        </p:nvSpPr>
        <p:spPr>
          <a:xfrm>
            <a:off x="971180" y="1902617"/>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1" name="Oval 50"/>
          <p:cNvSpPr>
            <a:spLocks noChangeAspect="1"/>
          </p:cNvSpPr>
          <p:nvPr userDrawn="1"/>
        </p:nvSpPr>
        <p:spPr>
          <a:xfrm>
            <a:off x="8889332"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icture Placeholder 10"/>
          <p:cNvSpPr>
            <a:spLocks noGrp="1" noChangeAspect="1"/>
          </p:cNvSpPr>
          <p:nvPr>
            <p:ph type="pic" sz="quarter" idx="19"/>
          </p:nvPr>
        </p:nvSpPr>
        <p:spPr>
          <a:xfrm>
            <a:off x="8966201" y="1902617"/>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7" name="Oval 56"/>
          <p:cNvSpPr>
            <a:spLocks noChangeAspect="1"/>
          </p:cNvSpPr>
          <p:nvPr userDrawn="1"/>
        </p:nvSpPr>
        <p:spPr>
          <a:xfrm>
            <a:off x="6224325"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icture Placeholder 10"/>
          <p:cNvSpPr>
            <a:spLocks noGrp="1" noChangeAspect="1"/>
          </p:cNvSpPr>
          <p:nvPr>
            <p:ph type="pic" sz="quarter" idx="21"/>
          </p:nvPr>
        </p:nvSpPr>
        <p:spPr>
          <a:xfrm>
            <a:off x="6301194" y="1902617"/>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6"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Oval 59"/>
          <p:cNvSpPr>
            <a:spLocks noChangeAspect="1"/>
          </p:cNvSpPr>
          <p:nvPr userDrawn="1"/>
        </p:nvSpPr>
        <p:spPr>
          <a:xfrm>
            <a:off x="3559318"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icture Placeholder 10"/>
          <p:cNvSpPr>
            <a:spLocks noGrp="1" noChangeAspect="1"/>
          </p:cNvSpPr>
          <p:nvPr>
            <p:ph type="pic" sz="quarter" idx="23"/>
          </p:nvPr>
        </p:nvSpPr>
        <p:spPr>
          <a:xfrm>
            <a:off x="3636187" y="1902617"/>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7" name="Oval 66"/>
          <p:cNvSpPr>
            <a:spLocks noChangeAspect="1"/>
          </p:cNvSpPr>
          <p:nvPr userDrawn="1"/>
        </p:nvSpPr>
        <p:spPr>
          <a:xfrm>
            <a:off x="894311"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icture Placeholder 10"/>
          <p:cNvSpPr>
            <a:spLocks noGrp="1" noChangeAspect="1"/>
          </p:cNvSpPr>
          <p:nvPr>
            <p:ph type="pic" sz="quarter" idx="25"/>
          </p:nvPr>
        </p:nvSpPr>
        <p:spPr>
          <a:xfrm>
            <a:off x="971180" y="4345803"/>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0" name="Oval 69"/>
          <p:cNvSpPr>
            <a:spLocks noChangeAspect="1"/>
          </p:cNvSpPr>
          <p:nvPr userDrawn="1"/>
        </p:nvSpPr>
        <p:spPr>
          <a:xfrm>
            <a:off x="8889332"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icture Placeholder 10"/>
          <p:cNvSpPr>
            <a:spLocks noGrp="1" noChangeAspect="1"/>
          </p:cNvSpPr>
          <p:nvPr>
            <p:ph type="pic" sz="quarter" idx="27"/>
          </p:nvPr>
        </p:nvSpPr>
        <p:spPr>
          <a:xfrm>
            <a:off x="8966201" y="4345803"/>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3" name="Oval 72"/>
          <p:cNvSpPr>
            <a:spLocks noChangeAspect="1"/>
          </p:cNvSpPr>
          <p:nvPr userDrawn="1"/>
        </p:nvSpPr>
        <p:spPr>
          <a:xfrm>
            <a:off x="6224325"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icture Placeholder 10"/>
          <p:cNvSpPr>
            <a:spLocks noGrp="1" noChangeAspect="1"/>
          </p:cNvSpPr>
          <p:nvPr>
            <p:ph type="pic" sz="quarter" idx="29"/>
          </p:nvPr>
        </p:nvSpPr>
        <p:spPr>
          <a:xfrm>
            <a:off x="6301194" y="4345803"/>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6"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6" name="Oval 75"/>
          <p:cNvSpPr>
            <a:spLocks noChangeAspect="1"/>
          </p:cNvSpPr>
          <p:nvPr userDrawn="1"/>
        </p:nvSpPr>
        <p:spPr>
          <a:xfrm>
            <a:off x="3559318"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icture Placeholder 10"/>
          <p:cNvSpPr>
            <a:spLocks noGrp="1" noChangeAspect="1"/>
          </p:cNvSpPr>
          <p:nvPr>
            <p:ph type="pic" sz="quarter" idx="31"/>
          </p:nvPr>
        </p:nvSpPr>
        <p:spPr>
          <a:xfrm>
            <a:off x="3636187" y="4345803"/>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85574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53395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6" y="3483798"/>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70264" y="4416650"/>
            <a:ext cx="941283" cy="492443"/>
          </a:xfrm>
          <a:prstGeom prst="rect">
            <a:avLst/>
          </a:prstGeom>
          <a:noFill/>
        </p:spPr>
        <p:txBody>
          <a:bodyPr wrap="none" rtlCol="0">
            <a:spAutoFit/>
          </a:bodyPr>
          <a:lstStyle/>
          <a:p>
            <a:r>
              <a:rPr lang="en-US" sz="2600" smtClean="0"/>
              <a:t>Skills:</a:t>
            </a:r>
            <a:endParaRPr lang="en-US" sz="2600"/>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87" name="Text Placeholder 29"/>
          <p:cNvSpPr>
            <a:spLocks noGrp="1"/>
          </p:cNvSpPr>
          <p:nvPr>
            <p:ph type="body" sz="quarter" idx="27" hasCustomPrompt="1"/>
          </p:nvPr>
        </p:nvSpPr>
        <p:spPr>
          <a:xfrm>
            <a:off x="2948511" y="2868500"/>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sp>
        <p:nvSpPr>
          <p:cNvPr id="88" name="Picture Placeholder 10"/>
          <p:cNvSpPr>
            <a:spLocks noGrp="1" noChangeAspect="1"/>
          </p:cNvSpPr>
          <p:nvPr>
            <p:ph type="pic" sz="quarter" idx="28"/>
          </p:nvPr>
        </p:nvSpPr>
        <p:spPr>
          <a:xfrm>
            <a:off x="6893513" y="1425678"/>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4" y="3483796"/>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103" name="TextBox 102"/>
          <p:cNvSpPr txBox="1"/>
          <p:nvPr userDrawn="1"/>
        </p:nvSpPr>
        <p:spPr>
          <a:xfrm>
            <a:off x="6909002" y="4416648"/>
            <a:ext cx="941283" cy="492443"/>
          </a:xfrm>
          <a:prstGeom prst="rect">
            <a:avLst/>
          </a:prstGeom>
          <a:noFill/>
        </p:spPr>
        <p:txBody>
          <a:bodyPr wrap="none" rtlCol="0">
            <a:spAutoFit/>
          </a:bodyPr>
          <a:lstStyle/>
          <a:p>
            <a:r>
              <a:rPr lang="en-US" sz="2600" smtClean="0"/>
              <a:t>Skills:</a:t>
            </a:r>
            <a:endParaRPr lang="en-US" sz="2600"/>
          </a:p>
        </p:txBody>
      </p:sp>
      <p:sp>
        <p:nvSpPr>
          <p:cNvPr id="104" name="Text Placeholder 29"/>
          <p:cNvSpPr>
            <a:spLocks noGrp="1"/>
          </p:cNvSpPr>
          <p:nvPr>
            <p:ph type="body" sz="quarter" idx="30" hasCustomPrompt="1"/>
          </p:nvPr>
        </p:nvSpPr>
        <p:spPr>
          <a:xfrm>
            <a:off x="8978662" y="1722195"/>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105" name="Text Placeholder 29"/>
          <p:cNvSpPr>
            <a:spLocks noGrp="1"/>
          </p:cNvSpPr>
          <p:nvPr>
            <p:ph type="body" sz="quarter" idx="31" hasCustomPrompt="1"/>
          </p:nvPr>
        </p:nvSpPr>
        <p:spPr>
          <a:xfrm>
            <a:off x="8978662" y="2313819"/>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106" name="Text Placeholder 29"/>
          <p:cNvSpPr>
            <a:spLocks noGrp="1"/>
          </p:cNvSpPr>
          <p:nvPr>
            <p:ph type="body" sz="quarter" idx="32" hasCustomPrompt="1"/>
          </p:nvPr>
        </p:nvSpPr>
        <p:spPr>
          <a:xfrm>
            <a:off x="9487249" y="2868498"/>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848499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15" name="Picture Placeholder 10"/>
          <p:cNvSpPr>
            <a:spLocks noGrp="1" noChangeAspect="1"/>
          </p:cNvSpPr>
          <p:nvPr>
            <p:ph type="pic" sz="quarter" idx="14"/>
          </p:nvPr>
        </p:nvSpPr>
        <p:spPr>
          <a:xfrm>
            <a:off x="354775" y="1595448"/>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3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011445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15" name="Picture Placeholder 10"/>
          <p:cNvSpPr>
            <a:spLocks noGrp="1" noChangeAspect="1"/>
          </p:cNvSpPr>
          <p:nvPr>
            <p:ph type="pic" sz="quarter" idx="14"/>
          </p:nvPr>
        </p:nvSpPr>
        <p:spPr>
          <a:xfrm>
            <a:off x="354775" y="2236041"/>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236040"/>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8C9CA6"/>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1" name="Text Placeholder 29"/>
          <p:cNvSpPr>
            <a:spLocks noGrp="1"/>
          </p:cNvSpPr>
          <p:nvPr>
            <p:ph type="body" sz="quarter" idx="27" hasCustomPrompt="1"/>
          </p:nvPr>
        </p:nvSpPr>
        <p:spPr>
          <a:xfrm>
            <a:off x="3314870" y="2368596"/>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000251"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1" name="TextBox 40"/>
          <p:cNvSpPr txBox="1"/>
          <p:nvPr userDrawn="1"/>
        </p:nvSpPr>
        <p:spPr>
          <a:xfrm>
            <a:off x="8926209"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2" name="TextBox 41"/>
          <p:cNvSpPr txBox="1"/>
          <p:nvPr userDrawn="1"/>
        </p:nvSpPr>
        <p:spPr>
          <a:xfrm>
            <a:off x="11353800"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3" name="TextBox 42"/>
          <p:cNvSpPr txBox="1"/>
          <p:nvPr userDrawn="1"/>
        </p:nvSpPr>
        <p:spPr>
          <a:xfrm>
            <a:off x="5447574"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2" name="Text Placeholder 21"/>
          <p:cNvSpPr>
            <a:spLocks noGrp="1"/>
          </p:cNvSpPr>
          <p:nvPr>
            <p:ph type="body" sz="quarter" idx="31" hasCustomPrompt="1"/>
          </p:nvPr>
        </p:nvSpPr>
        <p:spPr>
          <a:xfrm>
            <a:off x="9235060" y="2368846"/>
            <a:ext cx="2596896" cy="2862072"/>
          </a:xfrm>
        </p:spPr>
        <p:txBody>
          <a:bodyPr vert="horz" lIns="91440" tIns="45720" rIns="91440" bIns="45720" rtlCol="0">
            <a:spAutoFit/>
          </a:bodyPr>
          <a:lstStyle>
            <a:lvl1pPr marL="0" indent="457200" algn="just">
              <a:buNone/>
              <a:defRPr lang="en-US" sz="20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48420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15" name="Picture Placeholder 10"/>
          <p:cNvSpPr>
            <a:spLocks noGrp="1" noChangeAspect="1"/>
          </p:cNvSpPr>
          <p:nvPr>
            <p:ph type="pic" sz="quarter" idx="14"/>
          </p:nvPr>
        </p:nvSpPr>
        <p:spPr>
          <a:xfrm>
            <a:off x="310896" y="1425680"/>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460496" y="3274113"/>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7" name="Picture Placeholder 10"/>
          <p:cNvSpPr>
            <a:spLocks noGrp="1" noChangeAspect="1"/>
          </p:cNvSpPr>
          <p:nvPr>
            <p:ph type="pic" sz="quarter" idx="26"/>
          </p:nvPr>
        </p:nvSpPr>
        <p:spPr>
          <a:xfrm>
            <a:off x="6610096" y="1425680"/>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759696"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81971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81569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15" name="Picture Placeholder 10"/>
          <p:cNvSpPr>
            <a:spLocks noGrp="1" noChangeAspect="1"/>
          </p:cNvSpPr>
          <p:nvPr>
            <p:ph type="pic" sz="quarter" idx="14"/>
          </p:nvPr>
        </p:nvSpPr>
        <p:spPr>
          <a:xfrm>
            <a:off x="579706" y="1589809"/>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6"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Text Placeholder 29"/>
          <p:cNvSpPr>
            <a:spLocks noGrp="1"/>
          </p:cNvSpPr>
          <p:nvPr>
            <p:ph type="body" sz="quarter" idx="22" hasCustomPrompt="1"/>
          </p:nvPr>
        </p:nvSpPr>
        <p:spPr>
          <a:xfrm>
            <a:off x="579706"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553978" y="3950472"/>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393235" y="3950697"/>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sp>
        <p:nvSpPr>
          <p:cNvPr id="3" name="Pentagon 2"/>
          <p:cNvSpPr/>
          <p:nvPr userDrawn="1"/>
        </p:nvSpPr>
        <p:spPr>
          <a:xfrm>
            <a:off x="310895" y="3345750"/>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Chevron 30"/>
          <p:cNvSpPr/>
          <p:nvPr userDrawn="1"/>
        </p:nvSpPr>
        <p:spPr>
          <a:xfrm>
            <a:off x="3204252" y="3345750"/>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Chevron 31"/>
          <p:cNvSpPr/>
          <p:nvPr userDrawn="1"/>
        </p:nvSpPr>
        <p:spPr>
          <a:xfrm>
            <a:off x="6097609" y="3345750"/>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Chevron 32"/>
          <p:cNvSpPr/>
          <p:nvPr userDrawn="1"/>
        </p:nvSpPr>
        <p:spPr>
          <a:xfrm>
            <a:off x="8990967" y="3345750"/>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7" name="Picture Placeholder 10"/>
          <p:cNvSpPr>
            <a:spLocks noGrp="1" noChangeAspect="1"/>
          </p:cNvSpPr>
          <p:nvPr>
            <p:ph type="pic" sz="quarter" idx="26"/>
          </p:nvPr>
        </p:nvSpPr>
        <p:spPr>
          <a:xfrm>
            <a:off x="6455392" y="1589809"/>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0" name="Text Placeholder 29"/>
          <p:cNvSpPr>
            <a:spLocks noGrp="1"/>
          </p:cNvSpPr>
          <p:nvPr>
            <p:ph type="body" sz="quarter" idx="18" hasCustomPrompt="1"/>
          </p:nvPr>
        </p:nvSpPr>
        <p:spPr>
          <a:xfrm>
            <a:off x="579706"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316270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79" y="6356350"/>
            <a:ext cx="1543821" cy="365125"/>
          </a:xfrm>
        </p:spPr>
        <p:txBody>
          <a:bodyPr/>
          <a:lstStyle>
            <a:lvl1pPr>
              <a:defRPr>
                <a:solidFill>
                  <a:srgbClr val="273339"/>
                </a:solidFill>
              </a:defRPr>
            </a:lvl1pPr>
          </a:lstStyle>
          <a:p>
            <a:r>
              <a:rPr lang="en-US" smtClean="0"/>
              <a:t>your date here</a:t>
            </a:r>
            <a:endParaRPr lang="en-US"/>
          </a:p>
        </p:txBody>
      </p:sp>
      <p:sp>
        <p:nvSpPr>
          <p:cNvPr id="18" name="Footer Placeholder 4"/>
          <p:cNvSpPr>
            <a:spLocks noGrp="1"/>
          </p:cNvSpPr>
          <p:nvPr>
            <p:ph type="ftr" sz="quarter" idx="11"/>
          </p:nvPr>
        </p:nvSpPr>
        <p:spPr>
          <a:xfrm>
            <a:off x="5850147" y="6356350"/>
            <a:ext cx="4114800" cy="365125"/>
          </a:xfrm>
        </p:spPr>
        <p:txBody>
          <a:bodyPr/>
          <a:lstStyle>
            <a:lvl1pPr algn="ctr">
              <a:defRPr>
                <a:solidFill>
                  <a:srgbClr val="273339"/>
                </a:solidFill>
              </a:defRPr>
            </a:lvl1pPr>
          </a:lstStyle>
          <a:p>
            <a:r>
              <a:rPr lang="en-US" smtClean="0"/>
              <a:t>större - a multipurpose PowerPoint template</a:t>
            </a:r>
            <a:endParaRPr lang="en-US"/>
          </a:p>
        </p:txBody>
      </p:sp>
      <p:sp>
        <p:nvSpPr>
          <p:cNvPr id="19" name="Slide Number Placeholder 5"/>
          <p:cNvSpPr>
            <a:spLocks noGrp="1"/>
          </p:cNvSpPr>
          <p:nvPr>
            <p:ph type="sldNum" sz="quarter" idx="12"/>
          </p:nvPr>
        </p:nvSpPr>
        <p:spPr>
          <a:xfrm>
            <a:off x="10239794" y="6356350"/>
            <a:ext cx="1114005" cy="365125"/>
          </a:xfrm>
        </p:spPr>
        <p:txBody>
          <a:bodyPr/>
          <a:lstStyle>
            <a:lvl1pPr>
              <a:defRPr>
                <a:solidFill>
                  <a:srgbClr val="273339"/>
                </a:solidFill>
              </a:defRPr>
            </a:lvl1pPr>
          </a:lstStyle>
          <a:p>
            <a:fld id="{6E18DBF4-37B7-4C4F-9728-A1C100B177EE}" type="slidenum">
              <a:rPr lang="en-US" smtClean="0"/>
              <a:pPr/>
              <a:t>‹nr.›</a:t>
            </a:fld>
            <a:endParaRPr lang="en-US"/>
          </a:p>
        </p:txBody>
      </p:sp>
      <p:sp>
        <p:nvSpPr>
          <p:cNvPr id="22" name="Rectangle 21"/>
          <p:cNvSpPr/>
          <p:nvPr userDrawn="1"/>
        </p:nvSpPr>
        <p:spPr>
          <a:xfrm>
            <a:off x="313730" y="418032"/>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Text Placeholder 29"/>
          <p:cNvSpPr>
            <a:spLocks noGrp="1"/>
          </p:cNvSpPr>
          <p:nvPr>
            <p:ph type="body" sz="quarter" idx="27" hasCustomPrompt="1"/>
          </p:nvPr>
        </p:nvSpPr>
        <p:spPr>
          <a:xfrm>
            <a:off x="449646" y="3380693"/>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4" name="TextBox 23"/>
          <p:cNvSpPr txBox="1"/>
          <p:nvPr userDrawn="1"/>
        </p:nvSpPr>
        <p:spPr>
          <a:xfrm>
            <a:off x="0" y="2758941"/>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7" name="Picture Placeholder 10"/>
          <p:cNvSpPr>
            <a:spLocks noGrp="1" noChangeAspect="1"/>
          </p:cNvSpPr>
          <p:nvPr>
            <p:ph type="pic" sz="quarter" idx="14"/>
          </p:nvPr>
        </p:nvSpPr>
        <p:spPr>
          <a:xfrm>
            <a:off x="3084289"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2" y="509008"/>
            <a:ext cx="5188204" cy="1006429"/>
          </a:xfrm>
        </p:spPr>
        <p:txBody>
          <a:bodyPr anchor="ctr">
            <a:spAutoFit/>
          </a:bodyPr>
          <a:lstStyle>
            <a:lvl1pPr marL="0" indent="0" algn="l">
              <a:buNone/>
              <a:defRPr sz="6600" b="1" cap="all" baseline="0">
                <a:solidFill>
                  <a:schemeClr val="tx2">
                    <a:lumMod val="50000"/>
                  </a:schemeClr>
                </a:solidFill>
              </a:defRPr>
            </a:lvl1pPr>
          </a:lstStyle>
          <a:p>
            <a:pPr lvl="0"/>
            <a:r>
              <a:rPr lang="en-US" smtClean="0"/>
              <a:t>Name Here</a:t>
            </a:r>
            <a:endParaRPr lang="en-US"/>
          </a:p>
        </p:txBody>
      </p:sp>
      <p:sp>
        <p:nvSpPr>
          <p:cNvPr id="21" name="Text Placeholder 29"/>
          <p:cNvSpPr>
            <a:spLocks noGrp="1"/>
          </p:cNvSpPr>
          <p:nvPr>
            <p:ph type="body" sz="quarter" idx="22" hasCustomPrompt="1"/>
          </p:nvPr>
        </p:nvSpPr>
        <p:spPr>
          <a:xfrm>
            <a:off x="647752" y="1699086"/>
            <a:ext cx="5188204" cy="757130"/>
          </a:xfrm>
        </p:spPr>
        <p:txBody>
          <a:bodyPr anchor="t">
            <a:spAutoFit/>
          </a:bodyPr>
          <a:lstStyle>
            <a:lvl1pPr marL="0" indent="0" algn="l">
              <a:buNone/>
              <a:defRPr sz="4800" cap="none" baseline="0">
                <a:solidFill>
                  <a:schemeClr val="tx2">
                    <a:lumMod val="50000"/>
                  </a:schemeClr>
                </a:solidFill>
              </a:defRPr>
            </a:lvl1pPr>
          </a:lstStyle>
          <a:p>
            <a:pPr lvl="0"/>
            <a:r>
              <a:rPr lang="en-US" smtClean="0"/>
              <a:t>Job Title Here</a:t>
            </a:r>
            <a:endParaRPr lang="en-US"/>
          </a:p>
        </p:txBody>
      </p:sp>
      <p:sp>
        <p:nvSpPr>
          <p:cNvPr id="25" name="TextBox 24"/>
          <p:cNvSpPr txBox="1"/>
          <p:nvPr userDrawn="1"/>
        </p:nvSpPr>
        <p:spPr>
          <a:xfrm>
            <a:off x="3007854" y="5662506"/>
            <a:ext cx="825867" cy="1862048"/>
          </a:xfrm>
          <a:prstGeom prst="rect">
            <a:avLst/>
          </a:prstGeom>
          <a:noFill/>
        </p:spPr>
        <p:txBody>
          <a:bodyPr wrap="none" rtlCol="0">
            <a:spAutoFit/>
          </a:bodyPr>
          <a:lstStyle/>
          <a:p>
            <a:r>
              <a:rPr lang="en-US" sz="11500" b="1" smtClean="0">
                <a:solidFill>
                  <a:schemeClr val="bg1"/>
                </a:solidFill>
              </a:rPr>
              <a:t>”</a:t>
            </a:r>
            <a:endParaRPr lang="en-US" sz="11500" b="1">
              <a:solidFill>
                <a:schemeClr val="bg1"/>
              </a:solidFill>
            </a:endParaRP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834794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 y="-9731"/>
            <a:ext cx="94360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85979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15" name="Picture Placeholder 10"/>
          <p:cNvSpPr>
            <a:spLocks noGrp="1" noChangeAspect="1"/>
          </p:cNvSpPr>
          <p:nvPr>
            <p:ph type="pic" sz="quarter" idx="14"/>
          </p:nvPr>
        </p:nvSpPr>
        <p:spPr>
          <a:xfrm>
            <a:off x="9591945"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80281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2" y="-9731"/>
            <a:ext cx="3299670"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89517" y="440130"/>
            <a:ext cx="2920641" cy="1465591"/>
          </a:xfrm>
        </p:spPr>
        <p:txBody>
          <a:bodyPr anchor="b">
            <a:noAutofit/>
          </a:bodyPr>
          <a:lstStyle>
            <a:lvl1pPr>
              <a:defRPr sz="3200" b="1">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031479" y="6356350"/>
            <a:ext cx="1543821" cy="365125"/>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5850147" y="6356350"/>
            <a:ext cx="4114800" cy="365125"/>
          </a:xfrm>
        </p:spPr>
        <p:txBody>
          <a:bodyPr/>
          <a:lstStyle>
            <a:lvl1pPr algn="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10239794" y="6356350"/>
            <a:ext cx="1114005" cy="365125"/>
          </a:xfrm>
        </p:spPr>
        <p:txBody>
          <a:bodyPr/>
          <a:lstStyle>
            <a:lvl1pPr>
              <a:defRPr>
                <a:solidFill>
                  <a:srgbClr val="576973"/>
                </a:solidFill>
              </a:defRPr>
            </a:lvl1pPr>
          </a:lstStyle>
          <a:p>
            <a:fld id="{6E18DBF4-37B7-4C4F-9728-A1C100B177EE}" type="slidenum">
              <a:rPr lang="en-US" smtClean="0"/>
              <a:pPr/>
              <a:t>‹nr.›</a:t>
            </a:fld>
            <a:endParaRPr lang="en-US"/>
          </a:p>
        </p:txBody>
      </p:sp>
      <p:sp>
        <p:nvSpPr>
          <p:cNvPr id="13" name="Text Placeholder 12"/>
          <p:cNvSpPr>
            <a:spLocks noGrp="1"/>
          </p:cNvSpPr>
          <p:nvPr>
            <p:ph type="body" sz="quarter" idx="13" hasCustomPrompt="1"/>
          </p:nvPr>
        </p:nvSpPr>
        <p:spPr>
          <a:xfrm>
            <a:off x="189517" y="1958585"/>
            <a:ext cx="2920641" cy="638175"/>
          </a:xfrm>
        </p:spPr>
        <p:txBody>
          <a:bodyPr vert="horz" lIns="91440" tIns="45720" rIns="91440" bIns="45720" rtlCol="0">
            <a:normAutofit/>
          </a:bodyPr>
          <a:lstStyle>
            <a:lvl1pPr marL="228600" indent="-228600">
              <a:buNone/>
              <a:defRPr lang="en-US" sz="1600">
                <a:solidFill>
                  <a:schemeClr val="tx1">
                    <a:lumMod val="25000"/>
                    <a:lumOff val="75000"/>
                  </a:schemeClr>
                </a:solidFill>
              </a:defRPr>
            </a:lvl1pPr>
          </a:lstStyle>
          <a:p>
            <a:pPr marL="0" lvl="0" indent="0"/>
            <a:r>
              <a:rPr lang="en-US" smtClean="0"/>
              <a:t>Title description</a:t>
            </a:r>
            <a:endParaRPr lang="en-US"/>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11660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9" name="Chart Placeholder 8"/>
          <p:cNvSpPr>
            <a:spLocks noGrp="1"/>
          </p:cNvSpPr>
          <p:nvPr>
            <p:ph type="chart" sz="quarter" idx="13"/>
          </p:nvPr>
        </p:nvSpPr>
        <p:spPr>
          <a:xfrm>
            <a:off x="4872227" y="1701800"/>
            <a:ext cx="6837173" cy="4356100"/>
          </a:xfrm>
        </p:spPr>
        <p:txBody>
          <a:bodyPr/>
          <a:lstStyle/>
          <a:p>
            <a:endParaRPr lang="en-US"/>
          </a:p>
        </p:txBody>
      </p:sp>
      <p:sp>
        <p:nvSpPr>
          <p:cNvPr id="15" name="Text Placeholder 2"/>
          <p:cNvSpPr>
            <a:spLocks noGrp="1"/>
          </p:cNvSpPr>
          <p:nvPr>
            <p:ph type="body" idx="1"/>
          </p:nvPr>
        </p:nvSpPr>
        <p:spPr>
          <a:xfrm>
            <a:off x="482600" y="2257196"/>
            <a:ext cx="4026883" cy="2314804"/>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1701800"/>
            <a:ext cx="4026883" cy="424732"/>
          </a:xfrm>
        </p:spPr>
        <p:txBody>
          <a:bodyPr vert="horz"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145378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9" name="Chart Placeholder 8"/>
          <p:cNvSpPr>
            <a:spLocks noGrp="1"/>
          </p:cNvSpPr>
          <p:nvPr>
            <p:ph type="chart" sz="quarter" idx="13"/>
          </p:nvPr>
        </p:nvSpPr>
        <p:spPr>
          <a:xfrm>
            <a:off x="482599" y="1425678"/>
            <a:ext cx="11226801" cy="3117518"/>
          </a:xfrm>
        </p:spPr>
        <p:txBody>
          <a:bodyPr/>
          <a:lstStyle/>
          <a:p>
            <a:endParaRPr lang="en-US"/>
          </a:p>
        </p:txBody>
      </p:sp>
      <p:sp>
        <p:nvSpPr>
          <p:cNvPr id="15" name="Text Placeholder 2"/>
          <p:cNvSpPr>
            <a:spLocks noGrp="1"/>
          </p:cNvSpPr>
          <p:nvPr>
            <p:ph type="body" idx="1"/>
          </p:nvPr>
        </p:nvSpPr>
        <p:spPr>
          <a:xfrm>
            <a:off x="482599" y="5221786"/>
            <a:ext cx="11226801"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600" y="4754538"/>
            <a:ext cx="11226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61569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9" name="Chart Placeholder 8"/>
          <p:cNvSpPr>
            <a:spLocks noGrp="1"/>
          </p:cNvSpPr>
          <p:nvPr>
            <p:ph type="chart" sz="quarter" idx="13"/>
          </p:nvPr>
        </p:nvSpPr>
        <p:spPr>
          <a:xfrm>
            <a:off x="482599" y="1425678"/>
            <a:ext cx="5130801" cy="3117518"/>
          </a:xfrm>
        </p:spPr>
        <p:txBody>
          <a:bodyPr/>
          <a:lstStyle/>
          <a:p>
            <a:endParaRPr lang="en-US"/>
          </a:p>
        </p:txBody>
      </p:sp>
      <p:sp>
        <p:nvSpPr>
          <p:cNvPr id="15" name="Text Placeholder 2"/>
          <p:cNvSpPr>
            <a:spLocks noGrp="1"/>
          </p:cNvSpPr>
          <p:nvPr>
            <p:ph type="body" idx="1"/>
          </p:nvPr>
        </p:nvSpPr>
        <p:spPr>
          <a:xfrm>
            <a:off x="482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16" name="Chart Placeholder 8"/>
          <p:cNvSpPr>
            <a:spLocks noGrp="1"/>
          </p:cNvSpPr>
          <p:nvPr>
            <p:ph type="chart" sz="quarter" idx="16"/>
          </p:nvPr>
        </p:nvSpPr>
        <p:spPr>
          <a:xfrm>
            <a:off x="6578599" y="1425678"/>
            <a:ext cx="5130801" cy="3117518"/>
          </a:xfrm>
        </p:spPr>
        <p:txBody>
          <a:bodyPr/>
          <a:lstStyle/>
          <a:p>
            <a:endParaRPr lang="en-US"/>
          </a:p>
        </p:txBody>
      </p:sp>
      <p:sp>
        <p:nvSpPr>
          <p:cNvPr id="18" name="Text Placeholder 2"/>
          <p:cNvSpPr>
            <a:spLocks noGrp="1"/>
          </p:cNvSpPr>
          <p:nvPr>
            <p:ph type="body" idx="17"/>
          </p:nvPr>
        </p:nvSpPr>
        <p:spPr>
          <a:xfrm>
            <a:off x="6578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9" name="Text Placeholder 12"/>
          <p:cNvSpPr>
            <a:spLocks noGrp="1"/>
          </p:cNvSpPr>
          <p:nvPr>
            <p:ph type="body" sz="quarter" idx="18" hasCustomPrompt="1"/>
          </p:nvPr>
        </p:nvSpPr>
        <p:spPr>
          <a:xfrm>
            <a:off x="6578600"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128199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9" name="Chart Placeholder 8"/>
          <p:cNvSpPr>
            <a:spLocks noGrp="1"/>
          </p:cNvSpPr>
          <p:nvPr>
            <p:ph type="chart" sz="quarter" idx="13"/>
          </p:nvPr>
        </p:nvSpPr>
        <p:spPr>
          <a:xfrm>
            <a:off x="482599" y="1425678"/>
            <a:ext cx="3556001" cy="3117518"/>
          </a:xfrm>
        </p:spPr>
        <p:txBody>
          <a:bodyPr/>
          <a:lstStyle/>
          <a:p>
            <a:endParaRPr lang="en-US"/>
          </a:p>
        </p:txBody>
      </p:sp>
      <p:sp>
        <p:nvSpPr>
          <p:cNvPr id="15" name="Text Placeholder 2"/>
          <p:cNvSpPr>
            <a:spLocks noGrp="1"/>
          </p:cNvSpPr>
          <p:nvPr>
            <p:ph type="body" idx="1"/>
          </p:nvPr>
        </p:nvSpPr>
        <p:spPr>
          <a:xfrm>
            <a:off x="482599"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1425678"/>
            <a:ext cx="3556001" cy="3117518"/>
          </a:xfrm>
        </p:spPr>
        <p:txBody>
          <a:bodyPr/>
          <a:lstStyle/>
          <a:p>
            <a:endParaRPr lang="en-US"/>
          </a:p>
        </p:txBody>
      </p:sp>
      <p:sp>
        <p:nvSpPr>
          <p:cNvPr id="27" name="Text Placeholder 2"/>
          <p:cNvSpPr>
            <a:spLocks noGrp="1"/>
          </p:cNvSpPr>
          <p:nvPr>
            <p:ph type="body" idx="17"/>
          </p:nvPr>
        </p:nvSpPr>
        <p:spPr>
          <a:xfrm>
            <a:off x="43180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8" name="Text Placeholder 12"/>
          <p:cNvSpPr>
            <a:spLocks noGrp="1"/>
          </p:cNvSpPr>
          <p:nvPr>
            <p:ph type="body" sz="quarter" idx="18" hasCustomPrompt="1"/>
          </p:nvPr>
        </p:nvSpPr>
        <p:spPr>
          <a:xfrm>
            <a:off x="43180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1425678"/>
            <a:ext cx="3556001" cy="3117518"/>
          </a:xfrm>
        </p:spPr>
        <p:txBody>
          <a:bodyPr/>
          <a:lstStyle/>
          <a:p>
            <a:endParaRPr lang="en-US"/>
          </a:p>
        </p:txBody>
      </p:sp>
      <p:sp>
        <p:nvSpPr>
          <p:cNvPr id="30" name="Text Placeholder 2"/>
          <p:cNvSpPr>
            <a:spLocks noGrp="1"/>
          </p:cNvSpPr>
          <p:nvPr>
            <p:ph type="body" idx="20"/>
          </p:nvPr>
        </p:nvSpPr>
        <p:spPr>
          <a:xfrm>
            <a:off x="81534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1" name="Text Placeholder 12"/>
          <p:cNvSpPr>
            <a:spLocks noGrp="1"/>
          </p:cNvSpPr>
          <p:nvPr>
            <p:ph type="body" sz="quarter" idx="21" hasCustomPrompt="1"/>
          </p:nvPr>
        </p:nvSpPr>
        <p:spPr>
          <a:xfrm>
            <a:off x="81534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274800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9" name="Chart Placeholder 8"/>
          <p:cNvSpPr>
            <a:spLocks noGrp="1"/>
          </p:cNvSpPr>
          <p:nvPr>
            <p:ph type="chart" sz="quarter" idx="13"/>
          </p:nvPr>
        </p:nvSpPr>
        <p:spPr>
          <a:xfrm>
            <a:off x="482599" y="1406667"/>
            <a:ext cx="2641601" cy="3117518"/>
          </a:xfrm>
        </p:spPr>
        <p:txBody>
          <a:bodyPr/>
          <a:lstStyle/>
          <a:p>
            <a:endParaRPr lang="en-US"/>
          </a:p>
        </p:txBody>
      </p:sp>
      <p:sp>
        <p:nvSpPr>
          <p:cNvPr id="15" name="Text Placeholder 2"/>
          <p:cNvSpPr>
            <a:spLocks noGrp="1"/>
          </p:cNvSpPr>
          <p:nvPr>
            <p:ph type="body" idx="1"/>
          </p:nvPr>
        </p:nvSpPr>
        <p:spPr>
          <a:xfrm>
            <a:off x="48259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25" name="Chart Placeholder 8"/>
          <p:cNvSpPr>
            <a:spLocks noGrp="1"/>
          </p:cNvSpPr>
          <p:nvPr>
            <p:ph type="chart" sz="quarter" idx="16"/>
          </p:nvPr>
        </p:nvSpPr>
        <p:spPr>
          <a:xfrm>
            <a:off x="3344333" y="1425678"/>
            <a:ext cx="2641601" cy="3117518"/>
          </a:xfrm>
        </p:spPr>
        <p:txBody>
          <a:bodyPr/>
          <a:lstStyle/>
          <a:p>
            <a:endParaRPr lang="en-US"/>
          </a:p>
        </p:txBody>
      </p:sp>
      <p:sp>
        <p:nvSpPr>
          <p:cNvPr id="32" name="Text Placeholder 2"/>
          <p:cNvSpPr>
            <a:spLocks noGrp="1"/>
          </p:cNvSpPr>
          <p:nvPr>
            <p:ph type="body" idx="17"/>
          </p:nvPr>
        </p:nvSpPr>
        <p:spPr>
          <a:xfrm>
            <a:off x="3344333"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3" name="Text Placeholder 12"/>
          <p:cNvSpPr>
            <a:spLocks noGrp="1"/>
          </p:cNvSpPr>
          <p:nvPr>
            <p:ph type="body" sz="quarter" idx="18" hasCustomPrompt="1"/>
          </p:nvPr>
        </p:nvSpPr>
        <p:spPr>
          <a:xfrm>
            <a:off x="3344334"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4" name="Chart Placeholder 8"/>
          <p:cNvSpPr>
            <a:spLocks noGrp="1"/>
          </p:cNvSpPr>
          <p:nvPr>
            <p:ph type="chart" sz="quarter" idx="19"/>
          </p:nvPr>
        </p:nvSpPr>
        <p:spPr>
          <a:xfrm>
            <a:off x="6206067" y="1425678"/>
            <a:ext cx="2641601" cy="3117518"/>
          </a:xfrm>
        </p:spPr>
        <p:txBody>
          <a:bodyPr/>
          <a:lstStyle/>
          <a:p>
            <a:endParaRPr lang="en-US"/>
          </a:p>
        </p:txBody>
      </p:sp>
      <p:sp>
        <p:nvSpPr>
          <p:cNvPr id="35" name="Text Placeholder 2"/>
          <p:cNvSpPr>
            <a:spLocks noGrp="1"/>
          </p:cNvSpPr>
          <p:nvPr>
            <p:ph type="body" idx="20"/>
          </p:nvPr>
        </p:nvSpPr>
        <p:spPr>
          <a:xfrm>
            <a:off x="620606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6" name="Text Placeholder 12"/>
          <p:cNvSpPr>
            <a:spLocks noGrp="1"/>
          </p:cNvSpPr>
          <p:nvPr>
            <p:ph type="body" sz="quarter" idx="21" hasCustomPrompt="1"/>
          </p:nvPr>
        </p:nvSpPr>
        <p:spPr>
          <a:xfrm>
            <a:off x="6206067"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7" name="Chart Placeholder 8"/>
          <p:cNvSpPr>
            <a:spLocks noGrp="1"/>
          </p:cNvSpPr>
          <p:nvPr>
            <p:ph type="chart" sz="quarter" idx="22"/>
          </p:nvPr>
        </p:nvSpPr>
        <p:spPr>
          <a:xfrm>
            <a:off x="9067800" y="1425678"/>
            <a:ext cx="2641601" cy="3117518"/>
          </a:xfrm>
        </p:spPr>
        <p:txBody>
          <a:bodyPr/>
          <a:lstStyle/>
          <a:p>
            <a:endParaRPr lang="en-US"/>
          </a:p>
        </p:txBody>
      </p:sp>
      <p:sp>
        <p:nvSpPr>
          <p:cNvPr id="38" name="Text Placeholder 2"/>
          <p:cNvSpPr>
            <a:spLocks noGrp="1"/>
          </p:cNvSpPr>
          <p:nvPr>
            <p:ph type="body" idx="23"/>
          </p:nvPr>
        </p:nvSpPr>
        <p:spPr>
          <a:xfrm>
            <a:off x="9067800"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9" name="Text Placeholder 12"/>
          <p:cNvSpPr>
            <a:spLocks noGrp="1"/>
          </p:cNvSpPr>
          <p:nvPr>
            <p:ph type="body" sz="quarter" idx="24" hasCustomPrompt="1"/>
          </p:nvPr>
        </p:nvSpPr>
        <p:spPr>
          <a:xfrm>
            <a:off x="9067801"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481174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9" name="Chart Placeholder 8"/>
          <p:cNvSpPr>
            <a:spLocks noGrp="1"/>
          </p:cNvSpPr>
          <p:nvPr>
            <p:ph type="chart" sz="quarter" idx="13"/>
          </p:nvPr>
        </p:nvSpPr>
        <p:spPr>
          <a:xfrm>
            <a:off x="5905500" y="2360118"/>
            <a:ext cx="5803900" cy="3697781"/>
          </a:xfrm>
        </p:spPr>
        <p:txBody>
          <a:bodyPr/>
          <a:lstStyle/>
          <a:p>
            <a:endParaRPr lang="en-US"/>
          </a:p>
        </p:txBody>
      </p:sp>
      <p:sp>
        <p:nvSpPr>
          <p:cNvPr id="15" name="Text Placeholder 2"/>
          <p:cNvSpPr>
            <a:spLocks noGrp="1"/>
          </p:cNvSpPr>
          <p:nvPr>
            <p:ph type="body" idx="1"/>
          </p:nvPr>
        </p:nvSpPr>
        <p:spPr>
          <a:xfrm>
            <a:off x="482600" y="4254499"/>
            <a:ext cx="45720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6" name="Text Placeholder 12"/>
          <p:cNvSpPr>
            <a:spLocks noGrp="1"/>
          </p:cNvSpPr>
          <p:nvPr>
            <p:ph type="body" sz="quarter" idx="16" hasCustomPrompt="1"/>
          </p:nvPr>
        </p:nvSpPr>
        <p:spPr>
          <a:xfrm>
            <a:off x="5905500" y="1689557"/>
            <a:ext cx="5803900"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4" name="Chart Placeholder 8"/>
          <p:cNvSpPr>
            <a:spLocks noGrp="1"/>
          </p:cNvSpPr>
          <p:nvPr>
            <p:ph type="chart" sz="quarter" idx="17"/>
          </p:nvPr>
        </p:nvSpPr>
        <p:spPr>
          <a:xfrm>
            <a:off x="482600" y="2360117"/>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87666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5678"/>
            <a:ext cx="10515600" cy="47512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grpSp>
        <p:nvGrpSpPr>
          <p:cNvPr id="14" name="Group 13"/>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78850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15" name="Text Placeholder 2"/>
          <p:cNvSpPr>
            <a:spLocks noGrp="1"/>
          </p:cNvSpPr>
          <p:nvPr>
            <p:ph type="body" idx="1"/>
          </p:nvPr>
        </p:nvSpPr>
        <p:spPr>
          <a:xfrm>
            <a:off x="482600"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4" name="Chart Placeholder 8"/>
          <p:cNvSpPr>
            <a:spLocks noGrp="1"/>
          </p:cNvSpPr>
          <p:nvPr>
            <p:ph type="chart" sz="quarter" idx="17"/>
          </p:nvPr>
        </p:nvSpPr>
        <p:spPr>
          <a:xfrm>
            <a:off x="482600" y="2360117"/>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0"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Text Placeholder 2"/>
          <p:cNvSpPr>
            <a:spLocks noGrp="1"/>
          </p:cNvSpPr>
          <p:nvPr>
            <p:ph type="body" idx="19"/>
          </p:nvPr>
        </p:nvSpPr>
        <p:spPr>
          <a:xfrm>
            <a:off x="6565901"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7" name="Chart Placeholder 8"/>
          <p:cNvSpPr>
            <a:spLocks noGrp="1"/>
          </p:cNvSpPr>
          <p:nvPr>
            <p:ph type="chart" sz="quarter" idx="20"/>
          </p:nvPr>
        </p:nvSpPr>
        <p:spPr>
          <a:xfrm>
            <a:off x="6565901" y="2360117"/>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640552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51435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1" y="3939862"/>
            <a:ext cx="514350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078599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0" y="1419645"/>
            <a:ext cx="464058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1" y="1419645"/>
            <a:ext cx="464058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0" y="3939862"/>
            <a:ext cx="464058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1" y="3939862"/>
            <a:ext cx="464058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3" name="Text Placeholder 12"/>
          <p:cNvSpPr>
            <a:spLocks noGrp="1"/>
          </p:cNvSpPr>
          <p:nvPr>
            <p:ph type="body" sz="quarter" idx="26" hasCustomPrompt="1"/>
          </p:nvPr>
        </p:nvSpPr>
        <p:spPr>
          <a:xfrm>
            <a:off x="482600" y="1419645"/>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4" name="Text Placeholder 12"/>
          <p:cNvSpPr>
            <a:spLocks noGrp="1"/>
          </p:cNvSpPr>
          <p:nvPr>
            <p:ph type="body" sz="quarter" idx="27" hasCustomPrompt="1"/>
          </p:nvPr>
        </p:nvSpPr>
        <p:spPr>
          <a:xfrm>
            <a:off x="482600" y="3939862"/>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5" name="Text Placeholder 12"/>
          <p:cNvSpPr>
            <a:spLocks noGrp="1"/>
          </p:cNvSpPr>
          <p:nvPr>
            <p:ph type="body" sz="quarter" idx="28" hasCustomPrompt="1"/>
          </p:nvPr>
        </p:nvSpPr>
        <p:spPr>
          <a:xfrm>
            <a:off x="6565901" y="1419645"/>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6" name="Text Placeholder 12"/>
          <p:cNvSpPr>
            <a:spLocks noGrp="1"/>
          </p:cNvSpPr>
          <p:nvPr>
            <p:ph type="body" sz="quarter" idx="29" hasCustomPrompt="1"/>
          </p:nvPr>
        </p:nvSpPr>
        <p:spPr>
          <a:xfrm>
            <a:off x="6565901" y="3939862"/>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394396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82600" y="4450660"/>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0" y="3952140"/>
            <a:ext cx="11226801"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422156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24" name="Chart Placeholder 8"/>
          <p:cNvSpPr>
            <a:spLocks noGrp="1"/>
          </p:cNvSpPr>
          <p:nvPr>
            <p:ph type="chart" sz="quarter" idx="17"/>
          </p:nvPr>
        </p:nvSpPr>
        <p:spPr>
          <a:xfrm>
            <a:off x="482600" y="1918165"/>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3568699"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4311651" y="1918165"/>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1" y="1419645"/>
            <a:ext cx="3568699"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3568699"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311651" y="4438382"/>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1" y="3939862"/>
            <a:ext cx="3568699"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Chart Placeholder 8"/>
          <p:cNvSpPr>
            <a:spLocks noGrp="1"/>
          </p:cNvSpPr>
          <p:nvPr>
            <p:ph type="chart" sz="quarter" idx="26"/>
          </p:nvPr>
        </p:nvSpPr>
        <p:spPr>
          <a:xfrm>
            <a:off x="8140702" y="1918165"/>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2" y="1419645"/>
            <a:ext cx="3568699"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Chart Placeholder 8"/>
          <p:cNvSpPr>
            <a:spLocks noGrp="1"/>
          </p:cNvSpPr>
          <p:nvPr>
            <p:ph type="chart" sz="quarter" idx="28"/>
          </p:nvPr>
        </p:nvSpPr>
        <p:spPr>
          <a:xfrm>
            <a:off x="8140702" y="4438382"/>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2" y="3939862"/>
            <a:ext cx="3568699"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4840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9" name="Chart Placeholder 8"/>
          <p:cNvSpPr>
            <a:spLocks noGrp="1"/>
          </p:cNvSpPr>
          <p:nvPr>
            <p:ph type="chart" sz="quarter" idx="13"/>
          </p:nvPr>
        </p:nvSpPr>
        <p:spPr>
          <a:xfrm>
            <a:off x="482599"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3" name="Text Placeholder 12"/>
          <p:cNvSpPr>
            <a:spLocks noGrp="1"/>
          </p:cNvSpPr>
          <p:nvPr>
            <p:ph type="body" sz="quarter" idx="22" hasCustomPrompt="1"/>
          </p:nvPr>
        </p:nvSpPr>
        <p:spPr>
          <a:xfrm>
            <a:off x="1625598"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4" name="Text Placeholder 12"/>
          <p:cNvSpPr>
            <a:spLocks noGrp="1"/>
          </p:cNvSpPr>
          <p:nvPr>
            <p:ph type="body" sz="quarter" idx="23" hasCustomPrompt="1"/>
          </p:nvPr>
        </p:nvSpPr>
        <p:spPr>
          <a:xfrm>
            <a:off x="54609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5" name="Text Placeholder 12"/>
          <p:cNvSpPr>
            <a:spLocks noGrp="1"/>
          </p:cNvSpPr>
          <p:nvPr>
            <p:ph type="body" sz="quarter" idx="24" hasCustomPrompt="1"/>
          </p:nvPr>
        </p:nvSpPr>
        <p:spPr>
          <a:xfrm>
            <a:off x="92963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871616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Chart Placeholder 5"/>
          <p:cNvSpPr>
            <a:spLocks noGrp="1"/>
          </p:cNvSpPr>
          <p:nvPr>
            <p:ph type="chart" sz="quarter" idx="23"/>
          </p:nvPr>
        </p:nvSpPr>
        <p:spPr>
          <a:xfrm>
            <a:off x="1273978"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197889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703712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0"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024211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02161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14" name="Content Placeholder 2"/>
          <p:cNvSpPr>
            <a:spLocks noGrp="1"/>
          </p:cNvSpPr>
          <p:nvPr>
            <p:ph sz="half" idx="1"/>
          </p:nvPr>
        </p:nvSpPr>
        <p:spPr>
          <a:xfrm>
            <a:off x="838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Content Placeholder 3"/>
          <p:cNvSpPr>
            <a:spLocks noGrp="1"/>
          </p:cNvSpPr>
          <p:nvPr>
            <p:ph sz="half" idx="2"/>
          </p:nvPr>
        </p:nvSpPr>
        <p:spPr>
          <a:xfrm>
            <a:off x="6172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339866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4"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9589462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5"/>
          <p:cNvSpPr>
            <a:spLocks noGrp="1"/>
          </p:cNvSpPr>
          <p:nvPr>
            <p:ph type="body" sz="quarter" idx="26"/>
          </p:nvPr>
        </p:nvSpPr>
        <p:spPr>
          <a:xfrm>
            <a:off x="482599" y="4277940"/>
            <a:ext cx="5613400" cy="1802097"/>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6" name="Text Placeholder 5"/>
          <p:cNvSpPr>
            <a:spLocks noGrp="1"/>
          </p:cNvSpPr>
          <p:nvPr userDrawn="1">
            <p:ph type="body" sz="quarter" idx="28"/>
          </p:nvPr>
        </p:nvSpPr>
        <p:spPr>
          <a:xfrm>
            <a:off x="6096001" y="4277940"/>
            <a:ext cx="5613400" cy="1802097"/>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1" name="Text Placeholder 12"/>
          <p:cNvSpPr>
            <a:spLocks noGrp="1"/>
          </p:cNvSpPr>
          <p:nvPr userDrawn="1">
            <p:ph type="body" sz="quarter" idx="23" hasCustomPrompt="1"/>
          </p:nvPr>
        </p:nvSpPr>
        <p:spPr>
          <a:xfrm>
            <a:off x="482599" y="3875314"/>
            <a:ext cx="5613401" cy="420914"/>
          </a:xfr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24" hasCustomPrompt="1"/>
          </p:nvPr>
        </p:nvSpPr>
        <p:spPr>
          <a:xfrm>
            <a:off x="6096000" y="3875314"/>
            <a:ext cx="5613401" cy="420914"/>
          </a:xfrm>
          <a:solidFill>
            <a:schemeClr val="accent5"/>
          </a:solidFill>
          <a:ln>
            <a:solidFill>
              <a:schemeClr val="accent5"/>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Text Placeholder 12"/>
          <p:cNvSpPr>
            <a:spLocks noGrp="1"/>
          </p:cNvSpPr>
          <p:nvPr userDrawn="1">
            <p:ph type="body" sz="quarter" idx="21" hasCustomPrompt="1"/>
          </p:nvPr>
        </p:nvSpPr>
        <p:spPr>
          <a:xfrm>
            <a:off x="482599" y="1581184"/>
            <a:ext cx="5613401" cy="420914"/>
          </a:xfrm>
          <a:solidFill>
            <a:schemeClr val="accent1"/>
          </a:solidFill>
          <a:ln>
            <a:solidFill>
              <a:schemeClr val="accent1"/>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22" hasCustomPrompt="1"/>
          </p:nvPr>
        </p:nvSpPr>
        <p:spPr>
          <a:xfrm>
            <a:off x="6096000" y="1581184"/>
            <a:ext cx="5613401" cy="420914"/>
          </a:xfr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365169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25" name="Rectangle 24"/>
          <p:cNvSpPr/>
          <p:nvPr/>
        </p:nvSpPr>
        <p:spPr>
          <a:xfrm>
            <a:off x="482599"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2599" y="3902745"/>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96000"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6000" y="3902745"/>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6" name="Text Placeholder 12"/>
          <p:cNvSpPr>
            <a:spLocks noGrp="1"/>
          </p:cNvSpPr>
          <p:nvPr>
            <p:ph type="body" sz="quarter" idx="24" hasCustomPrompt="1"/>
          </p:nvPr>
        </p:nvSpPr>
        <p:spPr>
          <a:xfrm rot="16200000">
            <a:off x="5325838" y="4672908"/>
            <a:ext cx="2322285" cy="781960"/>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111079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25" name="Rectangle 24"/>
          <p:cNvSpPr/>
          <p:nvPr/>
        </p:nvSpPr>
        <p:spPr>
          <a:xfrm>
            <a:off x="482599" y="1553028"/>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2599" y="3875314"/>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96000" y="1553028"/>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6000" y="3875314"/>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Text Placeholder 12"/>
          <p:cNvSpPr>
            <a:spLocks noGrp="1"/>
          </p:cNvSpPr>
          <p:nvPr>
            <p:ph type="body" sz="quarter" idx="24" hasCustomPrompt="1"/>
          </p:nvPr>
        </p:nvSpPr>
        <p:spPr>
          <a:xfrm rot="5400000">
            <a:off x="10157278" y="2323192"/>
            <a:ext cx="2322285" cy="781960"/>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Text Placeholder 12"/>
          <p:cNvSpPr>
            <a:spLocks noGrp="1"/>
          </p:cNvSpPr>
          <p:nvPr>
            <p:ph type="body" sz="quarter" idx="25" hasCustomPrompt="1"/>
          </p:nvPr>
        </p:nvSpPr>
        <p:spPr>
          <a:xfrm rot="5400000">
            <a:off x="10157278" y="4645476"/>
            <a:ext cx="2322285" cy="781960"/>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8" name="Text Placeholder 5"/>
          <p:cNvSpPr>
            <a:spLocks noGrp="1"/>
          </p:cNvSpPr>
          <p:nvPr>
            <p:ph type="body" sz="quarter" idx="27"/>
          </p:nvPr>
        </p:nvSpPr>
        <p:spPr>
          <a:xfrm>
            <a:off x="1264560" y="1572039"/>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9" name="Text Placeholder 5"/>
          <p:cNvSpPr>
            <a:spLocks noGrp="1"/>
          </p:cNvSpPr>
          <p:nvPr>
            <p:ph type="body" sz="quarter" idx="28"/>
          </p:nvPr>
        </p:nvSpPr>
        <p:spPr>
          <a:xfrm>
            <a:off x="1264560" y="3894550"/>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 name="Text Placeholder 5"/>
          <p:cNvSpPr>
            <a:spLocks noGrp="1"/>
          </p:cNvSpPr>
          <p:nvPr>
            <p:ph type="body" sz="quarter" idx="29"/>
          </p:nvPr>
        </p:nvSpPr>
        <p:spPr>
          <a:xfrm>
            <a:off x="6900862" y="1572039"/>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 name="Text Placeholder 5"/>
          <p:cNvSpPr>
            <a:spLocks noGrp="1"/>
          </p:cNvSpPr>
          <p:nvPr>
            <p:ph type="body" sz="quarter" idx="30"/>
          </p:nvPr>
        </p:nvSpPr>
        <p:spPr>
          <a:xfrm>
            <a:off x="6900862" y="3894550"/>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26" hasCustomPrompt="1"/>
          </p:nvPr>
        </p:nvSpPr>
        <p:spPr>
          <a:xfrm>
            <a:off x="5291138"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2000" b="1"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Strategy</a:t>
            </a:r>
            <a:endParaRPr lang="en-US"/>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574315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25" name="Rectangle 24"/>
          <p:cNvSpPr/>
          <p:nvPr/>
        </p:nvSpPr>
        <p:spPr>
          <a:xfrm>
            <a:off x="1264559"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64559"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31" hasCustomPrompt="1"/>
          </p:nvPr>
        </p:nvSpPr>
        <p:spPr>
          <a:xfrm>
            <a:off x="1264560"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32" hasCustomPrompt="1"/>
          </p:nvPr>
        </p:nvSpPr>
        <p:spPr>
          <a:xfrm>
            <a:off x="6486980"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52" name="Text Placeholder 5"/>
          <p:cNvSpPr>
            <a:spLocks noGrp="1"/>
          </p:cNvSpPr>
          <p:nvPr>
            <p:ph type="body" sz="quarter" idx="28"/>
          </p:nvPr>
        </p:nvSpPr>
        <p:spPr>
          <a:xfrm>
            <a:off x="126456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3" name="Text Placeholder 5"/>
          <p:cNvSpPr>
            <a:spLocks noGrp="1"/>
          </p:cNvSpPr>
          <p:nvPr>
            <p:ph type="body" sz="quarter" idx="29"/>
          </p:nvPr>
        </p:nvSpPr>
        <p:spPr>
          <a:xfrm>
            <a:off x="648698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4" name="Text Placeholder 5"/>
          <p:cNvSpPr>
            <a:spLocks noGrp="1"/>
          </p:cNvSpPr>
          <p:nvPr>
            <p:ph type="body" sz="quarter" idx="30"/>
          </p:nvPr>
        </p:nvSpPr>
        <p:spPr>
          <a:xfrm>
            <a:off x="648698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5" name="Text Placeholder 5"/>
          <p:cNvSpPr>
            <a:spLocks noGrp="1"/>
          </p:cNvSpPr>
          <p:nvPr>
            <p:ph type="body" sz="quarter" idx="27"/>
          </p:nvPr>
        </p:nvSpPr>
        <p:spPr>
          <a:xfrm>
            <a:off x="126456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798114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grpSp>
        <p:nvGrpSpPr>
          <p:cNvPr id="11" name="Group 10"/>
          <p:cNvGrpSpPr/>
          <p:nvPr userDrawn="1"/>
        </p:nvGrpSpPr>
        <p:grpSpPr>
          <a:xfrm>
            <a:off x="3743557"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75000"/>
              </a:schemeClr>
            </a:solidFill>
          </a:ln>
        </p:spPr>
        <p:txBody>
          <a:bodyPr>
            <a:normAutofit/>
          </a:bodyPr>
          <a:lstStyle>
            <a:lvl1pPr marL="0" indent="0" algn="ctr">
              <a:buNone/>
              <a:defRPr sz="1600"/>
            </a:lvl1pPr>
          </a:lstStyle>
          <a:p>
            <a:pPr lvl="0"/>
            <a:endParaRPr lang="en-US"/>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15" name="TextBox 14"/>
          <p:cNvSpPr txBox="1"/>
          <p:nvPr userDrawn="1"/>
        </p:nvSpPr>
        <p:spPr>
          <a:xfrm>
            <a:off x="5589515" y="3234004"/>
            <a:ext cx="402674" cy="646331"/>
          </a:xfrm>
          <a:prstGeom prst="rect">
            <a:avLst/>
          </a:prstGeom>
          <a:noFill/>
        </p:spPr>
        <p:txBody>
          <a:bodyPr wrap="none" rtlCol="0" anchor="ctr">
            <a:spAutoFit/>
          </a:bodyPr>
          <a:lstStyle/>
          <a:p>
            <a:pPr algn="ctr"/>
            <a:r>
              <a:rPr lang="en-US" sz="3600" b="1" smtClean="0">
                <a:solidFill>
                  <a:schemeClr val="accent1">
                    <a:lumMod val="20000"/>
                    <a:lumOff val="80000"/>
                  </a:schemeClr>
                </a:solidFill>
              </a:rPr>
              <a:t>S</a:t>
            </a:r>
            <a:endParaRPr lang="en-US" sz="3600" b="1">
              <a:solidFill>
                <a:schemeClr val="accent1">
                  <a:lumMod val="20000"/>
                  <a:lumOff val="80000"/>
                </a:schemeClr>
              </a:solidFill>
            </a:endParaRPr>
          </a:p>
        </p:txBody>
      </p:sp>
      <p:sp>
        <p:nvSpPr>
          <p:cNvPr id="57" name="TextBox 56"/>
          <p:cNvSpPr txBox="1"/>
          <p:nvPr userDrawn="1"/>
        </p:nvSpPr>
        <p:spPr>
          <a:xfrm>
            <a:off x="6129361" y="3234004"/>
            <a:ext cx="603050" cy="646331"/>
          </a:xfrm>
          <a:prstGeom prst="rect">
            <a:avLst/>
          </a:prstGeom>
          <a:noFill/>
        </p:spPr>
        <p:txBody>
          <a:bodyPr wrap="none" rtlCol="0" anchor="ctr">
            <a:spAutoFit/>
          </a:bodyPr>
          <a:lstStyle/>
          <a:p>
            <a:pPr algn="ctr"/>
            <a:r>
              <a:rPr lang="en-US" sz="3600" b="1" smtClean="0">
                <a:solidFill>
                  <a:schemeClr val="accent3">
                    <a:lumMod val="40000"/>
                    <a:lumOff val="60000"/>
                  </a:schemeClr>
                </a:solidFill>
              </a:rPr>
              <a:t>W</a:t>
            </a:r>
            <a:endParaRPr lang="en-US" sz="3600" b="1">
              <a:solidFill>
                <a:schemeClr val="accent3">
                  <a:lumMod val="40000"/>
                  <a:lumOff val="60000"/>
                </a:schemeClr>
              </a:solidFill>
            </a:endParaRPr>
          </a:p>
        </p:txBody>
      </p:sp>
      <p:sp>
        <p:nvSpPr>
          <p:cNvPr id="58" name="TextBox 57"/>
          <p:cNvSpPr txBox="1"/>
          <p:nvPr userDrawn="1"/>
        </p:nvSpPr>
        <p:spPr>
          <a:xfrm>
            <a:off x="5522791" y="3892735"/>
            <a:ext cx="497252" cy="646331"/>
          </a:xfrm>
          <a:prstGeom prst="rect">
            <a:avLst/>
          </a:prstGeom>
          <a:noFill/>
        </p:spPr>
        <p:txBody>
          <a:bodyPr wrap="none" rtlCol="0" anchor="ctr">
            <a:spAutoFit/>
          </a:bodyPr>
          <a:lstStyle/>
          <a:p>
            <a:pPr algn="ctr"/>
            <a:r>
              <a:rPr lang="en-US" sz="3600" b="1" smtClean="0">
                <a:solidFill>
                  <a:schemeClr val="accent4">
                    <a:lumMod val="40000"/>
                    <a:lumOff val="60000"/>
                  </a:schemeClr>
                </a:solidFill>
              </a:rPr>
              <a:t>O</a:t>
            </a:r>
            <a:endParaRPr lang="en-US" sz="3600" b="1">
              <a:solidFill>
                <a:schemeClr val="accent4">
                  <a:lumMod val="40000"/>
                  <a:lumOff val="60000"/>
                </a:schemeClr>
              </a:solidFill>
            </a:endParaRPr>
          </a:p>
        </p:txBody>
      </p:sp>
      <p:sp>
        <p:nvSpPr>
          <p:cNvPr id="59" name="TextBox 58"/>
          <p:cNvSpPr txBox="1"/>
          <p:nvPr userDrawn="1"/>
        </p:nvSpPr>
        <p:spPr>
          <a:xfrm>
            <a:off x="6211921" y="3892735"/>
            <a:ext cx="413896" cy="646331"/>
          </a:xfrm>
          <a:prstGeom prst="rect">
            <a:avLst/>
          </a:prstGeom>
          <a:noFill/>
        </p:spPr>
        <p:txBody>
          <a:bodyPr wrap="none" rtlCol="0" anchor="ctr">
            <a:spAutoFit/>
          </a:bodyPr>
          <a:lstStyle/>
          <a:p>
            <a:pPr algn="ctr"/>
            <a:r>
              <a:rPr lang="en-US" sz="3600" b="1" smtClean="0">
                <a:solidFill>
                  <a:schemeClr val="accent6">
                    <a:lumMod val="20000"/>
                    <a:lumOff val="80000"/>
                  </a:schemeClr>
                </a:solidFill>
              </a:rPr>
              <a:t>T</a:t>
            </a:r>
            <a:endParaRPr lang="en-US" sz="3600" b="1">
              <a:solidFill>
                <a:schemeClr val="accent6">
                  <a:lumMod val="20000"/>
                  <a:lumOff val="80000"/>
                </a:schemeClr>
              </a:solidFill>
            </a:endParaRP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184614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9" name="Teardrop 8"/>
          <p:cNvSpPr/>
          <p:nvPr userDrawn="1"/>
        </p:nvSpPr>
        <p:spPr>
          <a:xfrm rot="5400000">
            <a:off x="8270775" y="2746872"/>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600" baseline="0"/>
            </a:lvl1pPr>
          </a:lstStyle>
          <a:p>
            <a:pPr lvl="0"/>
            <a:r>
              <a:rPr lang="en-US" smtClean="0"/>
              <a:t>List main strengths here</a:t>
            </a:r>
          </a:p>
        </p:txBody>
      </p:sp>
      <p:sp>
        <p:nvSpPr>
          <p:cNvPr id="15" name="TextBox 14"/>
          <p:cNvSpPr txBox="1"/>
          <p:nvPr userDrawn="1"/>
        </p:nvSpPr>
        <p:spPr>
          <a:xfrm>
            <a:off x="10177919" y="4431556"/>
            <a:ext cx="402674" cy="646331"/>
          </a:xfrm>
          <a:prstGeom prst="rect">
            <a:avLst/>
          </a:prstGeom>
          <a:noFill/>
        </p:spPr>
        <p:txBody>
          <a:bodyPr wrap="none" rtlCol="0" anchor="ctr">
            <a:spAutoFit/>
          </a:bodyPr>
          <a:lstStyle/>
          <a:p>
            <a:pPr algn="ctr"/>
            <a:r>
              <a:rPr lang="en-US" sz="3600" b="1" smtClean="0">
                <a:solidFill>
                  <a:schemeClr val="accent1">
                    <a:lumMod val="20000"/>
                    <a:lumOff val="80000"/>
                  </a:schemeClr>
                </a:solidFill>
              </a:rPr>
              <a:t>S</a:t>
            </a:r>
            <a:endParaRPr lang="en-US" sz="3600" b="1">
              <a:solidFill>
                <a:schemeClr val="accent1">
                  <a:lumMod val="20000"/>
                  <a:lumOff val="80000"/>
                </a:schemeClr>
              </a:solidFill>
            </a:endParaRP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Teardrop 41"/>
          <p:cNvSpPr/>
          <p:nvPr userDrawn="1"/>
        </p:nvSpPr>
        <p:spPr>
          <a:xfrm rot="10800000">
            <a:off x="10623242"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Box 56"/>
          <p:cNvSpPr txBox="1"/>
          <p:nvPr userDrawn="1"/>
        </p:nvSpPr>
        <p:spPr>
          <a:xfrm>
            <a:off x="10559774" y="4699546"/>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58" name="TextBox 57"/>
          <p:cNvSpPr txBox="1"/>
          <p:nvPr userDrawn="1"/>
        </p:nvSpPr>
        <p:spPr>
          <a:xfrm>
            <a:off x="10248055" y="5029005"/>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59" name="TextBox 58"/>
          <p:cNvSpPr txBox="1"/>
          <p:nvPr userDrawn="1"/>
        </p:nvSpPr>
        <p:spPr>
          <a:xfrm>
            <a:off x="10592711" y="5029005"/>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userDrawn="1">
            <p:ph type="body" sz="quarter" idx="18" hasCustomPrompt="1"/>
          </p:nvPr>
        </p:nvSpPr>
        <p:spPr>
          <a:xfrm>
            <a:off x="482600" y="1709857"/>
            <a:ext cx="76708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STRENGTHS</a:t>
            </a:r>
            <a:endParaRPr lang="en-US"/>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188963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673281"/>
            <a:ext cx="76708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Weaknesses</a:t>
            </a:r>
            <a:endParaRPr lang="en-US"/>
          </a:p>
        </p:txBody>
      </p:sp>
      <p:sp>
        <p:nvSpPr>
          <p:cNvPr id="34" name="Teardrop 33"/>
          <p:cNvSpPr/>
          <p:nvPr userDrawn="1"/>
        </p:nvSpPr>
        <p:spPr>
          <a:xfrm rot="5400000">
            <a:off x="278097" y="3889879"/>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ardrop 34"/>
          <p:cNvSpPr/>
          <p:nvPr userDrawn="1"/>
        </p:nvSpPr>
        <p:spPr>
          <a:xfrm>
            <a:off x="272055" y="5086463"/>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ardrop 35"/>
          <p:cNvSpPr/>
          <p:nvPr userDrawn="1"/>
        </p:nvSpPr>
        <p:spPr>
          <a:xfrm rot="16200000">
            <a:off x="1483243" y="5088821"/>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1099084" y="5029005"/>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38" name="TextBox 37"/>
          <p:cNvSpPr txBox="1"/>
          <p:nvPr userDrawn="1"/>
        </p:nvSpPr>
        <p:spPr>
          <a:xfrm>
            <a:off x="1451557" y="5029005"/>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40" name="TextBox 39"/>
          <p:cNvSpPr txBox="1"/>
          <p:nvPr userDrawn="1"/>
        </p:nvSpPr>
        <p:spPr>
          <a:xfrm>
            <a:off x="1122328" y="4707987"/>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43" name="Teardrop 42"/>
          <p:cNvSpPr/>
          <p:nvPr userDrawn="1"/>
        </p:nvSpPr>
        <p:spPr>
          <a:xfrm rot="10800000">
            <a:off x="1482315" y="2755337"/>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45" name="TextBox 44"/>
          <p:cNvSpPr txBox="1"/>
          <p:nvPr userDrawn="1"/>
        </p:nvSpPr>
        <p:spPr>
          <a:xfrm>
            <a:off x="1434976" y="4496336"/>
            <a:ext cx="603050" cy="6463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pPr lvl="0"/>
            <a:r>
              <a:rPr lang="en-US" sz="3600" smtClean="0"/>
              <a:t>W</a:t>
            </a:r>
            <a:endParaRPr lang="en-US" sz="3600"/>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834341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82600" y="1709857"/>
            <a:ext cx="76708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Opportunities</a:t>
            </a:r>
            <a:endParaRPr lang="en-US"/>
          </a:p>
        </p:txBody>
      </p:sp>
      <p:sp>
        <p:nvSpPr>
          <p:cNvPr id="26" name="Teardrop 25"/>
          <p:cNvSpPr/>
          <p:nvPr userDrawn="1"/>
        </p:nvSpPr>
        <p:spPr>
          <a:xfrm rot="5400000">
            <a:off x="9419251" y="2755944"/>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userDrawn="1"/>
        </p:nvSpPr>
        <p:spPr>
          <a:xfrm rot="16200000">
            <a:off x="10624397" y="3954886"/>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userDrawn="1"/>
        </p:nvSpPr>
        <p:spPr>
          <a:xfrm rot="10800000">
            <a:off x="10630927" y="2757813"/>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userDrawn="1"/>
        </p:nvSpPr>
        <p:spPr>
          <a:xfrm>
            <a:off x="10559774" y="3574052"/>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30" name="TextBox 29"/>
          <p:cNvSpPr txBox="1"/>
          <p:nvPr userDrawn="1"/>
        </p:nvSpPr>
        <p:spPr>
          <a:xfrm>
            <a:off x="10592711" y="3895070"/>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31" name="TextBox 30"/>
          <p:cNvSpPr txBox="1"/>
          <p:nvPr userDrawn="1"/>
        </p:nvSpPr>
        <p:spPr>
          <a:xfrm>
            <a:off x="10232421" y="3574052"/>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32" name="Teardrop 31"/>
          <p:cNvSpPr/>
          <p:nvPr userDrawn="1"/>
        </p:nvSpPr>
        <p:spPr>
          <a:xfrm>
            <a:off x="8284860" y="3952528"/>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35" name="TextBox 34"/>
          <p:cNvSpPr txBox="1"/>
          <p:nvPr userDrawn="1"/>
        </p:nvSpPr>
        <p:spPr>
          <a:xfrm>
            <a:off x="10038916" y="3838867"/>
            <a:ext cx="497252" cy="6463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pPr lvl="0"/>
            <a:r>
              <a:rPr lang="en-US" sz="3600" smtClean="0"/>
              <a:t>O</a:t>
            </a:r>
            <a:endParaRPr lang="en-US" sz="3600"/>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028194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709857"/>
            <a:ext cx="7670800"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Threats</a:t>
            </a:r>
            <a:endParaRPr lang="en-US"/>
          </a:p>
        </p:txBody>
      </p:sp>
      <p:sp>
        <p:nvSpPr>
          <p:cNvPr id="39" name="Teardrop 38"/>
          <p:cNvSpPr/>
          <p:nvPr userDrawn="1"/>
        </p:nvSpPr>
        <p:spPr>
          <a:xfrm rot="5400000">
            <a:off x="271811" y="2755087"/>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p:cNvSpPr/>
          <p:nvPr userDrawn="1"/>
        </p:nvSpPr>
        <p:spPr>
          <a:xfrm>
            <a:off x="272056" y="3951671"/>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userDrawn="1"/>
        </p:nvSpPr>
        <p:spPr>
          <a:xfrm rot="10800000">
            <a:off x="1489773" y="2756956"/>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1418620" y="3573195"/>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46" name="TextBox 45"/>
          <p:cNvSpPr txBox="1"/>
          <p:nvPr userDrawn="1"/>
        </p:nvSpPr>
        <p:spPr>
          <a:xfrm>
            <a:off x="1099084" y="3894213"/>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47" name="TextBox 46"/>
          <p:cNvSpPr txBox="1"/>
          <p:nvPr userDrawn="1"/>
        </p:nvSpPr>
        <p:spPr>
          <a:xfrm>
            <a:off x="1122328" y="3573195"/>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48" name="Teardrop 47"/>
          <p:cNvSpPr/>
          <p:nvPr userDrawn="1"/>
        </p:nvSpPr>
        <p:spPr>
          <a:xfrm rot="16200000">
            <a:off x="1482315" y="3951671"/>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3"/>
          <p:cNvSpPr>
            <a:spLocks noGrp="1"/>
          </p:cNvSpPr>
          <p:nvPr>
            <p:ph type="body" sz="quarter" idx="16"/>
          </p:nvPr>
        </p:nvSpPr>
        <p:spPr>
          <a:xfrm>
            <a:off x="1657646"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50" name="TextBox 49"/>
          <p:cNvSpPr txBox="1"/>
          <p:nvPr userDrawn="1"/>
        </p:nvSpPr>
        <p:spPr>
          <a:xfrm>
            <a:off x="1474704" y="3840552"/>
            <a:ext cx="413896" cy="646331"/>
          </a:xfrm>
          <a:prstGeom prst="rect">
            <a:avLst/>
          </a:prstGeom>
          <a:noFill/>
        </p:spPr>
        <p:txBody>
          <a:bodyPr wrap="none" rtlCol="0" anchor="ctr">
            <a:spAutoFit/>
          </a:bodyPr>
          <a:lstStyle/>
          <a:p>
            <a:pPr algn="ctr"/>
            <a:r>
              <a:rPr lang="en-US" sz="3600" b="1" smtClean="0">
                <a:solidFill>
                  <a:schemeClr val="accent6">
                    <a:lumMod val="20000"/>
                    <a:lumOff val="80000"/>
                  </a:schemeClr>
                </a:solidFill>
              </a:rPr>
              <a:t>T</a:t>
            </a:r>
            <a:endParaRPr lang="en-US" sz="3600" b="1">
              <a:solidFill>
                <a:schemeClr val="accent6">
                  <a:lumMod val="20000"/>
                  <a:lumOff val="80000"/>
                </a:schemeClr>
              </a:solidFill>
            </a:endParaRP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08748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14" name="Content Placeholder 2"/>
          <p:cNvSpPr>
            <a:spLocks noGrp="1"/>
          </p:cNvSpPr>
          <p:nvPr>
            <p:ph sz="half" idx="1"/>
          </p:nvPr>
        </p:nvSpPr>
        <p:spPr>
          <a:xfrm>
            <a:off x="83820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Content Placeholder 2"/>
          <p:cNvSpPr>
            <a:spLocks noGrp="1"/>
          </p:cNvSpPr>
          <p:nvPr>
            <p:ph sz="half" idx="13"/>
          </p:nvPr>
        </p:nvSpPr>
        <p:spPr>
          <a:xfrm>
            <a:off x="790575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2"/>
          <p:cNvSpPr>
            <a:spLocks noGrp="1"/>
          </p:cNvSpPr>
          <p:nvPr>
            <p:ph sz="half" idx="14"/>
          </p:nvPr>
        </p:nvSpPr>
        <p:spPr>
          <a:xfrm>
            <a:off x="4371975"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213388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0" y="2047876"/>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0"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5"/>
            <a:ext cx="2828102"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nvGrpSpPr>
          <p:cNvPr id="16" name="Group 15"/>
          <p:cNvGrpSpPr/>
          <p:nvPr userDrawn="1"/>
        </p:nvGrpSpPr>
        <p:grpSpPr>
          <a:xfrm>
            <a:off x="2477087" y="1395985"/>
            <a:ext cx="2828102"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35" name="Text Placeholder 11"/>
          <p:cNvSpPr>
            <a:spLocks noGrp="1"/>
          </p:cNvSpPr>
          <p:nvPr>
            <p:ph type="body" sz="quarter" idx="13" hasCustomPrompt="1"/>
          </p:nvPr>
        </p:nvSpPr>
        <p:spPr>
          <a:xfrm>
            <a:off x="4839066" y="2735279"/>
            <a:ext cx="2514600" cy="2167128"/>
          </a:xfrm>
          <a:prstGeom prst="hexagon">
            <a:avLst/>
          </a:prstGeom>
          <a:solidFill>
            <a:schemeClr val="accent3"/>
          </a:solidFill>
        </p:spPr>
        <p:txBody>
          <a:bodyPr anchor="ctr">
            <a:normAutofit/>
          </a:bodyPr>
          <a:lstStyle>
            <a:lvl1pPr marL="0" indent="0" algn="ctr">
              <a:buNone/>
              <a:defRPr sz="2400" b="1" baseline="0">
                <a:solidFill>
                  <a:schemeClr val="bg1"/>
                </a:solidFill>
              </a:defRPr>
            </a:lvl1pPr>
          </a:lstStyle>
          <a:p>
            <a:pPr lvl="0"/>
            <a:r>
              <a:rPr lang="en-US" smtClean="0"/>
              <a:t>TITLE</a:t>
            </a:r>
            <a:endParaRPr lang="en-US"/>
          </a:p>
        </p:txBody>
      </p:sp>
      <p:sp>
        <p:nvSpPr>
          <p:cNvPr id="43" name="Text Placeholder 11"/>
          <p:cNvSpPr>
            <a:spLocks noGrp="1"/>
          </p:cNvSpPr>
          <p:nvPr>
            <p:ph type="body" sz="quarter" idx="14" hasCustomPrompt="1"/>
          </p:nvPr>
        </p:nvSpPr>
        <p:spPr>
          <a:xfrm>
            <a:off x="2633838" y="1531076"/>
            <a:ext cx="2514600" cy="2167128"/>
          </a:xfrm>
          <a:prstGeom prst="hexagon">
            <a:avLst/>
          </a:prstGeom>
          <a:solidFill>
            <a:schemeClr val="accent1"/>
          </a:solidFill>
        </p:spPr>
        <p:txBody>
          <a:bodyPr anchor="ctr">
            <a:normAutofit/>
          </a:bodyPr>
          <a:lstStyle>
            <a:lvl1pPr marL="0" indent="0" algn="ctr">
              <a:buNone/>
              <a:defRPr sz="2400" b="1" baseline="0">
                <a:solidFill>
                  <a:schemeClr val="bg1"/>
                </a:solidFill>
              </a:defRPr>
            </a:lvl1pPr>
          </a:lstStyle>
          <a:p>
            <a:pPr lvl="0"/>
            <a:r>
              <a:rPr lang="en-US" smtClean="0"/>
              <a:t>Title 1</a:t>
            </a:r>
            <a:endParaRPr lang="en-US"/>
          </a:p>
        </p:txBody>
      </p:sp>
      <p:sp>
        <p:nvSpPr>
          <p:cNvPr id="44" name="Text Placeholder 11"/>
          <p:cNvSpPr>
            <a:spLocks noGrp="1"/>
          </p:cNvSpPr>
          <p:nvPr>
            <p:ph type="body" sz="quarter" idx="15" hasCustomPrompt="1"/>
          </p:nvPr>
        </p:nvSpPr>
        <p:spPr>
          <a:xfrm>
            <a:off x="7043562" y="1531076"/>
            <a:ext cx="2514600" cy="2167128"/>
          </a:xfrm>
          <a:prstGeom prst="hexagon">
            <a:avLst/>
          </a:prstGeom>
          <a:solidFill>
            <a:schemeClr val="accent4"/>
          </a:solidFill>
        </p:spPr>
        <p:txBody>
          <a:bodyPr anchor="ctr">
            <a:normAutofit/>
          </a:bodyPr>
          <a:lstStyle>
            <a:lvl1pPr marL="0" indent="0" algn="ctr">
              <a:buNone/>
              <a:defRPr sz="2400" b="1" baseline="0">
                <a:solidFill>
                  <a:schemeClr val="bg1"/>
                </a:solidFill>
              </a:defRPr>
            </a:lvl1pPr>
          </a:lstStyle>
          <a:p>
            <a:pPr lvl="0"/>
            <a:r>
              <a:rPr lang="en-US" smtClean="0"/>
              <a:t>Title 2</a:t>
            </a:r>
            <a:endParaRPr lang="en-US"/>
          </a:p>
        </p:txBody>
      </p:sp>
      <p:sp>
        <p:nvSpPr>
          <p:cNvPr id="51" name="Text Placeholder 11"/>
          <p:cNvSpPr>
            <a:spLocks noGrp="1"/>
          </p:cNvSpPr>
          <p:nvPr>
            <p:ph type="body" sz="quarter" idx="16" hasCustomPrompt="1"/>
          </p:nvPr>
        </p:nvSpPr>
        <p:spPr>
          <a:xfrm>
            <a:off x="2633838" y="3945895"/>
            <a:ext cx="2514600" cy="2167128"/>
          </a:xfrm>
          <a:prstGeom prst="hexagon">
            <a:avLst/>
          </a:prstGeom>
          <a:solidFill>
            <a:schemeClr val="accent2"/>
          </a:solidFill>
        </p:spPr>
        <p:txBody>
          <a:bodyPr anchor="ctr">
            <a:normAutofit/>
          </a:bodyPr>
          <a:lstStyle>
            <a:lvl1pPr marL="0" indent="0" algn="ctr">
              <a:buNone/>
              <a:defRPr sz="2400" b="1" baseline="0">
                <a:solidFill>
                  <a:schemeClr val="bg1"/>
                </a:solidFill>
              </a:defRPr>
            </a:lvl1pPr>
          </a:lstStyle>
          <a:p>
            <a:pPr lvl="0"/>
            <a:r>
              <a:rPr lang="en-US" smtClean="0"/>
              <a:t>Title 3</a:t>
            </a:r>
            <a:endParaRPr lang="en-US"/>
          </a:p>
        </p:txBody>
      </p:sp>
      <p:sp>
        <p:nvSpPr>
          <p:cNvPr id="52" name="Text Placeholder 11"/>
          <p:cNvSpPr>
            <a:spLocks noGrp="1"/>
          </p:cNvSpPr>
          <p:nvPr>
            <p:ph type="body" sz="quarter" idx="17" hasCustomPrompt="1"/>
          </p:nvPr>
        </p:nvSpPr>
        <p:spPr>
          <a:xfrm>
            <a:off x="7043562" y="3945895"/>
            <a:ext cx="2514600" cy="2167128"/>
          </a:xfrm>
          <a:prstGeom prst="hexagon">
            <a:avLst/>
          </a:prstGeom>
          <a:solidFill>
            <a:schemeClr val="accent5"/>
          </a:solidFill>
        </p:spPr>
        <p:txBody>
          <a:bodyPr anchor="ctr">
            <a:normAutofit/>
          </a:bodyPr>
          <a:lstStyle>
            <a:lvl1pPr marL="0" indent="0" algn="ctr">
              <a:buNone/>
              <a:defRPr sz="2400" b="1" baseline="0">
                <a:solidFill>
                  <a:schemeClr val="bg1"/>
                </a:solidFill>
              </a:defRPr>
            </a:lvl1pPr>
          </a:lstStyle>
          <a:p>
            <a:pPr lvl="0"/>
            <a:r>
              <a:rPr lang="en-US" smtClean="0"/>
              <a:t>Title 4</a:t>
            </a:r>
            <a:endParaRPr lang="en-US"/>
          </a:p>
        </p:txBody>
      </p:sp>
      <p:sp>
        <p:nvSpPr>
          <p:cNvPr id="14" name="Text Placeholder 13"/>
          <p:cNvSpPr>
            <a:spLocks noGrp="1"/>
          </p:cNvSpPr>
          <p:nvPr>
            <p:ph type="body" sz="quarter" idx="18" hasCustomPrompt="1"/>
          </p:nvPr>
        </p:nvSpPr>
        <p:spPr>
          <a:xfrm>
            <a:off x="201051" y="1533015"/>
            <a:ext cx="2279650" cy="2165188"/>
          </a:xfrm>
        </p:spPr>
        <p:txBody>
          <a:bodyPr>
            <a:normAutofit/>
          </a:bodyPr>
          <a:lstStyle>
            <a:lvl1pPr>
              <a:defRPr sz="1400" baseline="0">
                <a:solidFill>
                  <a:schemeClr val="accent1">
                    <a:lumMod val="75000"/>
                  </a:schemeClr>
                </a:solidFill>
              </a:defRPr>
            </a:lvl1pPr>
          </a:lstStyle>
          <a:p>
            <a:pPr lvl="0"/>
            <a:r>
              <a:rPr lang="en-US" smtClean="0"/>
              <a:t>List items for Title 1</a:t>
            </a:r>
            <a:endParaRPr lang="en-US"/>
          </a:p>
        </p:txBody>
      </p:sp>
      <p:sp>
        <p:nvSpPr>
          <p:cNvPr id="54" name="Text Placeholder 13"/>
          <p:cNvSpPr>
            <a:spLocks noGrp="1"/>
          </p:cNvSpPr>
          <p:nvPr>
            <p:ph type="body" sz="quarter" idx="20" hasCustomPrompt="1"/>
          </p:nvPr>
        </p:nvSpPr>
        <p:spPr>
          <a:xfrm>
            <a:off x="5305188" y="1283385"/>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sp>
        <p:nvSpPr>
          <p:cNvPr id="55" name="Text Placeholder 13"/>
          <p:cNvSpPr>
            <a:spLocks noGrp="1"/>
          </p:cNvSpPr>
          <p:nvPr>
            <p:ph type="body" sz="quarter" idx="21" hasCustomPrompt="1"/>
          </p:nvPr>
        </p:nvSpPr>
        <p:spPr>
          <a:xfrm>
            <a:off x="9714912" y="1533014"/>
            <a:ext cx="2279650" cy="2165189"/>
          </a:xfrm>
        </p:spPr>
        <p:txBody>
          <a:bodyPr>
            <a:normAutofit/>
          </a:bodyPr>
          <a:lstStyle>
            <a:lvl1pPr>
              <a:defRPr sz="1400" baseline="0">
                <a:solidFill>
                  <a:schemeClr val="accent4">
                    <a:lumMod val="75000"/>
                  </a:schemeClr>
                </a:solidFill>
              </a:defRPr>
            </a:lvl1pPr>
          </a:lstStyle>
          <a:p>
            <a:pPr lvl="0"/>
            <a:r>
              <a:rPr lang="en-US" smtClean="0"/>
              <a:t>List items for Title 2</a:t>
            </a:r>
            <a:endParaRPr lang="en-US"/>
          </a:p>
        </p:txBody>
      </p:sp>
      <p:sp>
        <p:nvSpPr>
          <p:cNvPr id="56" name="Text Placeholder 13"/>
          <p:cNvSpPr>
            <a:spLocks noGrp="1"/>
          </p:cNvSpPr>
          <p:nvPr>
            <p:ph type="body" sz="quarter" idx="22" hasCustomPrompt="1"/>
          </p:nvPr>
        </p:nvSpPr>
        <p:spPr>
          <a:xfrm>
            <a:off x="201051" y="3957340"/>
            <a:ext cx="2279650" cy="2165188"/>
          </a:xfrm>
        </p:spPr>
        <p:txBody>
          <a:bodyPr>
            <a:normAutofit/>
          </a:bodyPr>
          <a:lstStyle>
            <a:lvl1pPr>
              <a:defRPr sz="1400" baseline="0"/>
            </a:lvl1pPr>
          </a:lstStyle>
          <a:p>
            <a:pPr lvl="0"/>
            <a:r>
              <a:rPr lang="en-US" smtClean="0"/>
              <a:t>List items for Title 3</a:t>
            </a:r>
            <a:endParaRPr lang="en-US"/>
          </a:p>
        </p:txBody>
      </p:sp>
      <p:sp>
        <p:nvSpPr>
          <p:cNvPr id="57" name="Text Placeholder 13"/>
          <p:cNvSpPr>
            <a:spLocks noGrp="1"/>
          </p:cNvSpPr>
          <p:nvPr>
            <p:ph type="body" sz="quarter" idx="23" hasCustomPrompt="1"/>
          </p:nvPr>
        </p:nvSpPr>
        <p:spPr>
          <a:xfrm>
            <a:off x="9714912" y="3957339"/>
            <a:ext cx="2279650" cy="2165189"/>
          </a:xfrm>
        </p:spPr>
        <p:txBody>
          <a:bodyPr>
            <a:normAutofit/>
          </a:bodyPr>
          <a:lstStyle>
            <a:lvl1pPr>
              <a:defRPr sz="1400" baseline="0">
                <a:solidFill>
                  <a:schemeClr val="accent5"/>
                </a:solidFill>
              </a:defRPr>
            </a:lvl1pPr>
          </a:lstStyle>
          <a:p>
            <a:pPr lvl="0"/>
            <a:r>
              <a:rPr lang="en-US" smtClean="0"/>
              <a:t>List items for Title 4</a:t>
            </a:r>
            <a:endParaRPr lang="en-US"/>
          </a:p>
        </p:txBody>
      </p:sp>
      <p:sp>
        <p:nvSpPr>
          <p:cNvPr id="63" name="Text Placeholder 13"/>
          <p:cNvSpPr>
            <a:spLocks noGrp="1"/>
          </p:cNvSpPr>
          <p:nvPr>
            <p:ph type="body" sz="quarter" idx="24" hasCustomPrompt="1"/>
          </p:nvPr>
        </p:nvSpPr>
        <p:spPr>
          <a:xfrm>
            <a:off x="5305188" y="4958177"/>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446034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99" name="Text Placeholder 13"/>
          <p:cNvSpPr>
            <a:spLocks noGrp="1"/>
          </p:cNvSpPr>
          <p:nvPr>
            <p:ph type="body" sz="quarter" idx="18" hasCustomPrompt="1"/>
          </p:nvPr>
        </p:nvSpPr>
        <p:spPr>
          <a:xfrm>
            <a:off x="301518" y="1533015"/>
            <a:ext cx="2279650" cy="2165188"/>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100" name="Text Placeholder 13"/>
          <p:cNvSpPr>
            <a:spLocks noGrp="1"/>
          </p:cNvSpPr>
          <p:nvPr>
            <p:ph type="body" sz="quarter" idx="21" hasCustomPrompt="1"/>
          </p:nvPr>
        </p:nvSpPr>
        <p:spPr>
          <a:xfrm>
            <a:off x="9652448" y="1533014"/>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2</a:t>
            </a:r>
            <a:endParaRPr lang="en-US"/>
          </a:p>
        </p:txBody>
      </p:sp>
      <p:sp>
        <p:nvSpPr>
          <p:cNvPr id="101" name="Text Placeholder 13"/>
          <p:cNvSpPr>
            <a:spLocks noGrp="1"/>
          </p:cNvSpPr>
          <p:nvPr>
            <p:ph type="body" sz="quarter" idx="22" hasCustomPrompt="1"/>
          </p:nvPr>
        </p:nvSpPr>
        <p:spPr>
          <a:xfrm>
            <a:off x="301518" y="3957340"/>
            <a:ext cx="2279650" cy="2165188"/>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3</a:t>
            </a:r>
            <a:endParaRPr lang="en-US"/>
          </a:p>
        </p:txBody>
      </p:sp>
      <p:sp>
        <p:nvSpPr>
          <p:cNvPr id="102" name="Text Placeholder 13"/>
          <p:cNvSpPr>
            <a:spLocks noGrp="1"/>
          </p:cNvSpPr>
          <p:nvPr>
            <p:ph type="body" sz="quarter" idx="23" hasCustomPrompt="1"/>
          </p:nvPr>
        </p:nvSpPr>
        <p:spPr>
          <a:xfrm>
            <a:off x="9652448" y="3957339"/>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4</a:t>
            </a:r>
            <a:endParaRPr lang="en-US"/>
          </a:p>
        </p:txBody>
      </p:sp>
      <p:sp>
        <p:nvSpPr>
          <p:cNvPr id="106" name="Text Placeholder 12"/>
          <p:cNvSpPr>
            <a:spLocks noGrp="1"/>
          </p:cNvSpPr>
          <p:nvPr>
            <p:ph type="body" sz="quarter" idx="24" hasCustomPrompt="1"/>
          </p:nvPr>
        </p:nvSpPr>
        <p:spPr>
          <a:xfrm>
            <a:off x="301518" y="1533015"/>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1</a:t>
            </a:r>
            <a:endParaRPr lang="en-US"/>
          </a:p>
        </p:txBody>
      </p:sp>
      <p:sp>
        <p:nvSpPr>
          <p:cNvPr id="107" name="Text Placeholder 12"/>
          <p:cNvSpPr>
            <a:spLocks noGrp="1"/>
          </p:cNvSpPr>
          <p:nvPr>
            <p:ph type="body" sz="quarter" idx="25" hasCustomPrompt="1"/>
          </p:nvPr>
        </p:nvSpPr>
        <p:spPr>
          <a:xfrm>
            <a:off x="301518" y="3957340"/>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3</a:t>
            </a:r>
            <a:endParaRPr lang="en-US"/>
          </a:p>
        </p:txBody>
      </p:sp>
      <p:sp>
        <p:nvSpPr>
          <p:cNvPr id="108" name="Text Placeholder 12"/>
          <p:cNvSpPr>
            <a:spLocks noGrp="1"/>
          </p:cNvSpPr>
          <p:nvPr>
            <p:ph type="body" sz="quarter" idx="26" hasCustomPrompt="1"/>
          </p:nvPr>
        </p:nvSpPr>
        <p:spPr>
          <a:xfrm>
            <a:off x="9652448" y="1533014"/>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2</a:t>
            </a:r>
            <a:endParaRPr lang="en-US"/>
          </a:p>
        </p:txBody>
      </p:sp>
      <p:sp>
        <p:nvSpPr>
          <p:cNvPr id="109" name="Text Placeholder 12"/>
          <p:cNvSpPr>
            <a:spLocks noGrp="1"/>
          </p:cNvSpPr>
          <p:nvPr>
            <p:ph type="body" sz="quarter" idx="27" hasCustomPrompt="1"/>
          </p:nvPr>
        </p:nvSpPr>
        <p:spPr>
          <a:xfrm>
            <a:off x="9652448" y="3957339"/>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4</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600930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24" name="Text Placeholder 13"/>
          <p:cNvSpPr>
            <a:spLocks noGrp="1"/>
          </p:cNvSpPr>
          <p:nvPr>
            <p:ph type="body" sz="quarter" idx="18" hasCustomPrompt="1"/>
          </p:nvPr>
        </p:nvSpPr>
        <p:spPr>
          <a:xfrm>
            <a:off x="1275617" y="2275983"/>
            <a:ext cx="4488882" cy="1667734"/>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25" name="Text Placeholder 13"/>
          <p:cNvSpPr>
            <a:spLocks noGrp="1"/>
          </p:cNvSpPr>
          <p:nvPr>
            <p:ph type="body" sz="quarter" idx="21" hasCustomPrompt="1"/>
          </p:nvPr>
        </p:nvSpPr>
        <p:spPr>
          <a:xfrm>
            <a:off x="6486966" y="2275982"/>
            <a:ext cx="4488882" cy="1667735"/>
          </a:xfrm>
        </p:spPr>
        <p:txBody>
          <a:bodyPr vert="horz" lIns="91440" tIns="640080" rIns="91440" bIns="45720" rtlCol="0">
            <a:normAutofit/>
          </a:bodyPr>
          <a:lstStyle>
            <a:lvl1pPr>
              <a:defRPr lang="en-US" sz="1400" baseline="0">
                <a:solidFill>
                  <a:schemeClr val="tx2"/>
                </a:solidFill>
              </a:defRPr>
            </a:lvl1pPr>
          </a:lstStyle>
          <a:p>
            <a:pPr lvl="0"/>
            <a:r>
              <a:rPr lang="en-US" smtClean="0"/>
              <a:t>List items for Title 2</a:t>
            </a:r>
            <a:endParaRPr lang="en-US"/>
          </a:p>
        </p:txBody>
      </p:sp>
      <p:sp>
        <p:nvSpPr>
          <p:cNvPr id="26" name="Text Placeholder 13"/>
          <p:cNvSpPr>
            <a:spLocks noGrp="1"/>
          </p:cNvSpPr>
          <p:nvPr>
            <p:ph type="body" sz="quarter" idx="22" hasCustomPrompt="1"/>
          </p:nvPr>
        </p:nvSpPr>
        <p:spPr>
          <a:xfrm>
            <a:off x="1275617" y="4469484"/>
            <a:ext cx="4488882" cy="1667734"/>
          </a:xfrm>
        </p:spPr>
        <p:txBody>
          <a:bodyPr vert="horz" lIns="91440" tIns="640080" rIns="91440" bIns="45720" rtlCol="0">
            <a:normAutofit/>
          </a:bodyPr>
          <a:lstStyle>
            <a:lvl1pPr>
              <a:defRPr lang="en-US" sz="1400" baseline="0">
                <a:solidFill>
                  <a:schemeClr val="accent3"/>
                </a:solidFill>
              </a:defRPr>
            </a:lvl1pPr>
          </a:lstStyle>
          <a:p>
            <a:pPr lvl="0"/>
            <a:r>
              <a:rPr lang="en-US" smtClean="0"/>
              <a:t>List items for Title 3</a:t>
            </a:r>
            <a:endParaRPr lang="en-US"/>
          </a:p>
        </p:txBody>
      </p:sp>
      <p:sp>
        <p:nvSpPr>
          <p:cNvPr id="27" name="Text Placeholder 13"/>
          <p:cNvSpPr>
            <a:spLocks noGrp="1"/>
          </p:cNvSpPr>
          <p:nvPr>
            <p:ph type="body" sz="quarter" idx="23" hasCustomPrompt="1"/>
          </p:nvPr>
        </p:nvSpPr>
        <p:spPr>
          <a:xfrm>
            <a:off x="6486966" y="4469483"/>
            <a:ext cx="4488882" cy="1667735"/>
          </a:xfrm>
        </p:spPr>
        <p:txBody>
          <a:bodyPr vert="horz" lIns="91440" tIns="640080" rIns="91440" bIns="45720" rtlCol="0">
            <a:normAutofit/>
          </a:bodyPr>
          <a:lstStyle>
            <a:lvl1pPr>
              <a:defRPr lang="en-US" sz="1400" baseline="0">
                <a:solidFill>
                  <a:schemeClr val="accent4"/>
                </a:solidFill>
              </a:defRPr>
            </a:lvl1pPr>
          </a:lstStyle>
          <a:p>
            <a:pPr lvl="0"/>
            <a:r>
              <a:rPr lang="en-US" smtClean="0"/>
              <a:t>List items for Title 4</a:t>
            </a:r>
            <a:endParaRPr lang="en-US"/>
          </a:p>
        </p:txBody>
      </p:sp>
      <p:sp>
        <p:nvSpPr>
          <p:cNvPr id="28" name="Text Placeholder 12"/>
          <p:cNvSpPr>
            <a:spLocks noGrp="1"/>
          </p:cNvSpPr>
          <p:nvPr>
            <p:ph type="body" sz="quarter" idx="24" hasCustomPrompt="1"/>
          </p:nvPr>
        </p:nvSpPr>
        <p:spPr>
          <a:xfrm>
            <a:off x="1275617" y="2275983"/>
            <a:ext cx="4488882" cy="496954"/>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1</a:t>
            </a:r>
            <a:endParaRPr lang="en-US"/>
          </a:p>
        </p:txBody>
      </p:sp>
      <p:sp>
        <p:nvSpPr>
          <p:cNvPr id="29" name="Text Placeholder 12"/>
          <p:cNvSpPr>
            <a:spLocks noGrp="1"/>
          </p:cNvSpPr>
          <p:nvPr>
            <p:ph type="body" sz="quarter" idx="25" hasCustomPrompt="1"/>
          </p:nvPr>
        </p:nvSpPr>
        <p:spPr>
          <a:xfrm>
            <a:off x="1275617" y="4469484"/>
            <a:ext cx="4488882" cy="496954"/>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3</a:t>
            </a:r>
            <a:endParaRPr lang="en-US"/>
          </a:p>
        </p:txBody>
      </p:sp>
      <p:sp>
        <p:nvSpPr>
          <p:cNvPr id="30" name="Text Placeholder 12"/>
          <p:cNvSpPr>
            <a:spLocks noGrp="1"/>
          </p:cNvSpPr>
          <p:nvPr>
            <p:ph type="body" sz="quarter" idx="26" hasCustomPrompt="1"/>
          </p:nvPr>
        </p:nvSpPr>
        <p:spPr>
          <a:xfrm>
            <a:off x="6486966" y="2275982"/>
            <a:ext cx="4488882" cy="496954"/>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2</a:t>
            </a:r>
            <a:endParaRPr lang="en-US"/>
          </a:p>
        </p:txBody>
      </p:sp>
      <p:sp>
        <p:nvSpPr>
          <p:cNvPr id="31" name="Text Placeholder 12"/>
          <p:cNvSpPr>
            <a:spLocks noGrp="1"/>
          </p:cNvSpPr>
          <p:nvPr>
            <p:ph type="body" sz="quarter" idx="27" hasCustomPrompt="1"/>
          </p:nvPr>
        </p:nvSpPr>
        <p:spPr>
          <a:xfrm>
            <a:off x="6486966" y="4469483"/>
            <a:ext cx="4488882" cy="496954"/>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4</a:t>
            </a:r>
            <a:endParaRPr lang="en-US"/>
          </a:p>
        </p:txBody>
      </p:sp>
      <p:grpSp>
        <p:nvGrpSpPr>
          <p:cNvPr id="32" name="Group 31"/>
          <p:cNvGrpSpPr/>
          <p:nvPr userDrawn="1"/>
        </p:nvGrpSpPr>
        <p:grpSpPr>
          <a:xfrm>
            <a:off x="1155573" y="2173119"/>
            <a:ext cx="9880854"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1"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6486966"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4" name="Text Placeholder 15"/>
          <p:cNvSpPr>
            <a:spLocks noGrp="1"/>
          </p:cNvSpPr>
          <p:nvPr>
            <p:ph type="body" sz="quarter" idx="32" hasCustomPrompt="1"/>
          </p:nvPr>
        </p:nvSpPr>
        <p:spPr>
          <a:xfrm rot="16200000">
            <a:off x="186245" y="2915977"/>
            <a:ext cx="1667735"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186244" y="5109479"/>
            <a:ext cx="1667735" cy="387743"/>
          </a:xfrm>
        </p:spPr>
        <p:txBody>
          <a:bodyPr anchor="ctr">
            <a:noAutofit/>
          </a:bodyPr>
          <a:lstStyle>
            <a:lvl1pPr marL="0" indent="0" algn="ctr">
              <a:buNone/>
              <a:defRPr sz="2000"/>
            </a:lvl1pPr>
          </a:lstStyle>
          <a:p>
            <a:pPr lvl="0"/>
            <a:r>
              <a:rPr lang="en-US" smtClean="0"/>
              <a:t>Subtitle</a:t>
            </a:r>
            <a:endParaRPr lang="en-US"/>
          </a:p>
        </p:txBody>
      </p:sp>
      <p:sp>
        <p:nvSpPr>
          <p:cNvPr id="17" name="Oval 16"/>
          <p:cNvSpPr/>
          <p:nvPr userDrawn="1"/>
        </p:nvSpPr>
        <p:spPr>
          <a:xfrm>
            <a:off x="5917678"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287529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2"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7866888"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402894" y="5326125"/>
            <a:ext cx="1234440" cy="387743"/>
          </a:xfrm>
        </p:spPr>
        <p:txBody>
          <a:bodyPr anchor="ctr">
            <a:noAutofit/>
          </a:bodyPr>
          <a:lstStyle>
            <a:lvl1pPr marL="0" indent="0" algn="ctr">
              <a:buNone/>
              <a:defRPr sz="2000"/>
            </a:lvl1pPr>
          </a:lstStyle>
          <a:p>
            <a:pPr lvl="0"/>
            <a:r>
              <a:rPr lang="en-US" smtClean="0"/>
              <a:t>Subtitle</a:t>
            </a:r>
            <a:endParaRPr lang="en-US"/>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0" name="Text Placeholder 15"/>
          <p:cNvSpPr>
            <a:spLocks noGrp="1"/>
          </p:cNvSpPr>
          <p:nvPr>
            <p:ph type="body" sz="quarter" idx="35" hasCustomPrompt="1"/>
          </p:nvPr>
        </p:nvSpPr>
        <p:spPr>
          <a:xfrm rot="16200000">
            <a:off x="402894" y="2699330"/>
            <a:ext cx="1234440" cy="387743"/>
          </a:xfrm>
        </p:spPr>
        <p:txBody>
          <a:bodyPr anchor="ctr">
            <a:noAutofit/>
          </a:bodyPr>
          <a:lstStyle>
            <a:lvl1pPr marL="0" indent="0" algn="ctr">
              <a:buNone/>
              <a:defRPr sz="2000"/>
            </a:lvl1pPr>
          </a:lstStyle>
          <a:p>
            <a:pPr lvl="0"/>
            <a:r>
              <a:rPr lang="en-US" smtClean="0"/>
              <a:t>Subtitle</a:t>
            </a:r>
            <a:endParaRPr lang="en-US"/>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2" name="Text Placeholder 15"/>
          <p:cNvSpPr>
            <a:spLocks noGrp="1"/>
          </p:cNvSpPr>
          <p:nvPr>
            <p:ph type="body" sz="quarter" idx="37" hasCustomPrompt="1"/>
          </p:nvPr>
        </p:nvSpPr>
        <p:spPr>
          <a:xfrm rot="16200000">
            <a:off x="402895" y="4013447"/>
            <a:ext cx="1234440" cy="387743"/>
          </a:xfrm>
        </p:spPr>
        <p:txBody>
          <a:bodyPr anchor="ctr">
            <a:noAutofit/>
          </a:bodyPr>
          <a:lstStyle>
            <a:lvl1pPr marL="0" indent="0" algn="ctr">
              <a:buNone/>
              <a:defRPr sz="2000"/>
            </a:lvl1pPr>
          </a:lstStyle>
          <a:p>
            <a:pPr lvl="0"/>
            <a:r>
              <a:rPr lang="en-US" smtClean="0"/>
              <a:t>Subtitle</a:t>
            </a:r>
            <a:endParaRPr lang="en-US"/>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6" name="Text Placeholder 15"/>
          <p:cNvSpPr>
            <a:spLocks noGrp="1"/>
          </p:cNvSpPr>
          <p:nvPr>
            <p:ph type="body" sz="quarter" idx="49" hasCustomPrompt="1"/>
          </p:nvPr>
        </p:nvSpPr>
        <p:spPr>
          <a:xfrm>
            <a:off x="4541520" y="1860807"/>
            <a:ext cx="3108960" cy="387743"/>
          </a:xfrm>
        </p:spPr>
        <p:txBody>
          <a:bodyPr anchor="ctr">
            <a:noAutofit/>
          </a:bodyPr>
          <a:lstStyle>
            <a:lvl1pPr marL="0" indent="0" algn="ctr">
              <a:buNone/>
              <a:defRPr sz="2000"/>
            </a:lvl1pPr>
          </a:lstStyle>
          <a:p>
            <a:pPr lvl="0"/>
            <a:r>
              <a:rPr lang="en-US" smtClean="0"/>
              <a:t>Subtitle</a:t>
            </a:r>
            <a:endParaRPr lang="en-US"/>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4"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6"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 Placeholder 12"/>
          <p:cNvSpPr>
            <a:spLocks noGrp="1"/>
          </p:cNvSpPr>
          <p:nvPr>
            <p:ph type="body" sz="quarter" idx="24" hasCustomPrompt="1"/>
          </p:nvPr>
        </p:nvSpPr>
        <p:spPr>
          <a:xfrm>
            <a:off x="1275617" y="2275983"/>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1" name="Text Placeholder 12"/>
          <p:cNvSpPr>
            <a:spLocks noGrp="1"/>
          </p:cNvSpPr>
          <p:nvPr>
            <p:ph type="body" sz="quarter" idx="50" hasCustomPrompt="1"/>
          </p:nvPr>
        </p:nvSpPr>
        <p:spPr>
          <a:xfrm>
            <a:off x="1275617" y="3590099"/>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2" name="Text Placeholder 12"/>
          <p:cNvSpPr>
            <a:spLocks noGrp="1"/>
          </p:cNvSpPr>
          <p:nvPr>
            <p:ph type="body" sz="quarter" idx="51" hasCustomPrompt="1"/>
          </p:nvPr>
        </p:nvSpPr>
        <p:spPr>
          <a:xfrm>
            <a:off x="1315228" y="4902777"/>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3" name="Text Placeholder 12"/>
          <p:cNvSpPr>
            <a:spLocks noGrp="1"/>
          </p:cNvSpPr>
          <p:nvPr>
            <p:ph type="body" sz="quarter" idx="52" hasCustomPrompt="1"/>
          </p:nvPr>
        </p:nvSpPr>
        <p:spPr>
          <a:xfrm>
            <a:off x="4548392" y="2275982"/>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4" name="Text Placeholder 12"/>
          <p:cNvSpPr>
            <a:spLocks noGrp="1"/>
          </p:cNvSpPr>
          <p:nvPr>
            <p:ph type="body" sz="quarter" idx="53" hasCustomPrompt="1"/>
          </p:nvPr>
        </p:nvSpPr>
        <p:spPr>
          <a:xfrm>
            <a:off x="4548392" y="3590099"/>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5" name="Text Placeholder 12"/>
          <p:cNvSpPr>
            <a:spLocks noGrp="1"/>
          </p:cNvSpPr>
          <p:nvPr>
            <p:ph type="body" sz="quarter" idx="54" hasCustomPrompt="1"/>
          </p:nvPr>
        </p:nvSpPr>
        <p:spPr>
          <a:xfrm>
            <a:off x="4548392"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6" name="Text Placeholder 12"/>
          <p:cNvSpPr>
            <a:spLocks noGrp="1"/>
          </p:cNvSpPr>
          <p:nvPr>
            <p:ph type="body" sz="quarter" idx="55" hasCustomPrompt="1"/>
          </p:nvPr>
        </p:nvSpPr>
        <p:spPr>
          <a:xfrm>
            <a:off x="7866888" y="2275982"/>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7" name="Text Placeholder 12"/>
          <p:cNvSpPr>
            <a:spLocks noGrp="1"/>
          </p:cNvSpPr>
          <p:nvPr>
            <p:ph type="body" sz="quarter" idx="56" hasCustomPrompt="1"/>
          </p:nvPr>
        </p:nvSpPr>
        <p:spPr>
          <a:xfrm>
            <a:off x="7866888" y="3590099"/>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8" name="Text Placeholder 12"/>
          <p:cNvSpPr>
            <a:spLocks noGrp="1"/>
          </p:cNvSpPr>
          <p:nvPr>
            <p:ph type="body" sz="quarter" idx="57" hasCustomPrompt="1"/>
          </p:nvPr>
        </p:nvSpPr>
        <p:spPr>
          <a:xfrm>
            <a:off x="7866888"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480310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47" name="Text Placeholder 13"/>
          <p:cNvSpPr>
            <a:spLocks noGrp="1"/>
          </p:cNvSpPr>
          <p:nvPr>
            <p:ph type="body" sz="quarter" idx="22" hasCustomPrompt="1"/>
          </p:nvPr>
        </p:nvSpPr>
        <p:spPr>
          <a:xfrm>
            <a:off x="6547499"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5970730"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393962"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722263"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145494"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568726"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432662"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432662"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568726"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145494"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722263"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393962"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5970730"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547499"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8" name="Text Placeholder 13"/>
          <p:cNvSpPr>
            <a:spLocks noGrp="1"/>
          </p:cNvSpPr>
          <p:nvPr>
            <p:ph type="body" sz="quarter" idx="42" hasCustomPrompt="1"/>
          </p:nvPr>
        </p:nvSpPr>
        <p:spPr>
          <a:xfrm>
            <a:off x="409002" y="284387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9" name="Text Placeholder 13"/>
          <p:cNvSpPr>
            <a:spLocks noGrp="1"/>
          </p:cNvSpPr>
          <p:nvPr>
            <p:ph type="body" sz="quarter" idx="43" hasCustomPrompt="1"/>
          </p:nvPr>
        </p:nvSpPr>
        <p:spPr>
          <a:xfrm>
            <a:off x="401192" y="354074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20" name="Text Placeholder 13"/>
          <p:cNvSpPr>
            <a:spLocks noGrp="1"/>
          </p:cNvSpPr>
          <p:nvPr>
            <p:ph type="body" sz="quarter" idx="44" hasCustomPrompt="1"/>
          </p:nvPr>
        </p:nvSpPr>
        <p:spPr>
          <a:xfrm>
            <a:off x="401192" y="423761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228600" indent="-228600" algn="ctr">
              <a:buNone/>
              <a:defRPr lang="en-US" sz="1600" b="1" cap="none" baseline="0">
                <a:solidFill>
                  <a:schemeClr val="bg1"/>
                </a:solidFill>
              </a:defRPr>
            </a:lvl1pPr>
          </a:lstStyle>
          <a:p>
            <a:pPr marL="0" lvl="0" indent="0"/>
            <a:r>
              <a:rPr lang="en-US" smtClean="0"/>
              <a:t>Item</a:t>
            </a:r>
            <a:endParaRPr lang="en-US"/>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984418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47" name="Text Placeholder 13"/>
          <p:cNvSpPr>
            <a:spLocks noGrp="1"/>
          </p:cNvSpPr>
          <p:nvPr>
            <p:ph type="body" sz="quarter" idx="22" hasCustomPrompt="1"/>
          </p:nvPr>
        </p:nvSpPr>
        <p:spPr>
          <a:xfrm>
            <a:off x="6703908"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6127139"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550371"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878672"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301903"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725135"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725135"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301903"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878672"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550371"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6127139"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703908"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sp>
        <p:nvSpPr>
          <p:cNvPr id="36" name="Text Placeholder 13"/>
          <p:cNvSpPr>
            <a:spLocks noGrp="1"/>
          </p:cNvSpPr>
          <p:nvPr>
            <p:ph type="body" sz="quarter" idx="49" hasCustomPrompt="1"/>
          </p:nvPr>
        </p:nvSpPr>
        <p:spPr>
          <a:xfrm>
            <a:off x="1312517"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37" name="Text Placeholder 13"/>
          <p:cNvSpPr>
            <a:spLocks noGrp="1"/>
          </p:cNvSpPr>
          <p:nvPr>
            <p:ph type="body" sz="quarter" idx="50" hasCustomPrompt="1"/>
          </p:nvPr>
        </p:nvSpPr>
        <p:spPr>
          <a:xfrm>
            <a:off x="735748"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38" name="Text Placeholder 13"/>
          <p:cNvSpPr>
            <a:spLocks noGrp="1"/>
          </p:cNvSpPr>
          <p:nvPr>
            <p:ph type="body" sz="quarter" idx="51" hasCustomPrompt="1"/>
          </p:nvPr>
        </p:nvSpPr>
        <p:spPr>
          <a:xfrm>
            <a:off x="158980"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39" name="Text Placeholder 12"/>
          <p:cNvSpPr>
            <a:spLocks noGrp="1"/>
          </p:cNvSpPr>
          <p:nvPr>
            <p:ph type="body" sz="quarter" idx="52" hasCustomPrompt="1"/>
          </p:nvPr>
        </p:nvSpPr>
        <p:spPr>
          <a:xfrm rot="18900000">
            <a:off x="1126270"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40" name="Text Placeholder 12"/>
          <p:cNvSpPr>
            <a:spLocks noGrp="1"/>
          </p:cNvSpPr>
          <p:nvPr>
            <p:ph type="body" sz="quarter" idx="53" hasCustomPrompt="1"/>
          </p:nvPr>
        </p:nvSpPr>
        <p:spPr>
          <a:xfrm rot="2700000">
            <a:off x="1126270"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41" name="Text Placeholder 13"/>
          <p:cNvSpPr>
            <a:spLocks noGrp="1"/>
          </p:cNvSpPr>
          <p:nvPr>
            <p:ph type="body" sz="quarter" idx="54" hasCustomPrompt="1"/>
          </p:nvPr>
        </p:nvSpPr>
        <p:spPr>
          <a:xfrm>
            <a:off x="158980"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42" name="Text Placeholder 13"/>
          <p:cNvSpPr>
            <a:spLocks noGrp="1"/>
          </p:cNvSpPr>
          <p:nvPr>
            <p:ph type="body" sz="quarter" idx="55" hasCustomPrompt="1"/>
          </p:nvPr>
        </p:nvSpPr>
        <p:spPr>
          <a:xfrm>
            <a:off x="735748"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44" name="Text Placeholder 13"/>
          <p:cNvSpPr>
            <a:spLocks noGrp="1"/>
          </p:cNvSpPr>
          <p:nvPr>
            <p:ph type="body" sz="quarter" idx="56" hasCustomPrompt="1"/>
          </p:nvPr>
        </p:nvSpPr>
        <p:spPr>
          <a:xfrm>
            <a:off x="1312517"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246092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0310763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2864769"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2864769" y="1548551"/>
            <a:ext cx="3585150" cy="838987"/>
          </a:xfrm>
          <a:solidFill>
            <a:schemeClr val="accent1"/>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2864769"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2864769"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429615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36" name="Text Placeholder 12"/>
          <p:cNvSpPr>
            <a:spLocks noGrp="1"/>
          </p:cNvSpPr>
          <p:nvPr>
            <p:ph type="body" sz="quarter" idx="40"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5742081"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5742081" y="1548551"/>
            <a:ext cx="3585150" cy="838987"/>
          </a:xfrm>
          <a:solidFill>
            <a:schemeClr val="accent3"/>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3</a:t>
            </a:r>
            <a:endParaRPr lang="en-US"/>
          </a:p>
        </p:txBody>
      </p:sp>
      <p:sp>
        <p:nvSpPr>
          <p:cNvPr id="68" name="Text Placeholder 13"/>
          <p:cNvSpPr>
            <a:spLocks noGrp="1"/>
          </p:cNvSpPr>
          <p:nvPr>
            <p:ph type="body" sz="quarter" idx="37" hasCustomPrompt="1"/>
          </p:nvPr>
        </p:nvSpPr>
        <p:spPr>
          <a:xfrm>
            <a:off x="5742081"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5742081"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777120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31" name="Text Placeholder 12"/>
          <p:cNvSpPr>
            <a:spLocks noGrp="1"/>
          </p:cNvSpPr>
          <p:nvPr>
            <p:ph type="body" sz="quarter" idx="24" hasCustomPrompt="1"/>
          </p:nvPr>
        </p:nvSpPr>
        <p:spPr>
          <a:xfrm>
            <a:off x="482600"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1</a:t>
            </a:r>
            <a:endParaRPr lang="en-US"/>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40" name="Text Placeholder 12"/>
          <p:cNvSpPr>
            <a:spLocks noGrp="1"/>
          </p:cNvSpPr>
          <p:nvPr>
            <p:ph type="body" sz="quarter" idx="28" hasCustomPrompt="1"/>
          </p:nvPr>
        </p:nvSpPr>
        <p:spPr>
          <a:xfrm>
            <a:off x="8467345"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3</a:t>
            </a:r>
            <a:endParaRPr lang="en-US"/>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5" name="Text Placeholder 12"/>
          <p:cNvSpPr>
            <a:spLocks noGrp="1"/>
          </p:cNvSpPr>
          <p:nvPr>
            <p:ph type="body" sz="quarter" idx="36" hasCustomPrompt="1"/>
          </p:nvPr>
        </p:nvSpPr>
        <p:spPr>
          <a:xfrm>
            <a:off x="4474972"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2</a:t>
            </a:r>
            <a:endParaRPr lang="en-US"/>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21256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10"/>
          <p:cNvSpPr>
            <a:spLocks noGrp="1" noChangeAspect="1"/>
          </p:cNvSpPr>
          <p:nvPr>
            <p:ph type="pic" sz="quarter" idx="14" hasCustomPrompt="1"/>
          </p:nvPr>
        </p:nvSpPr>
        <p:spPr>
          <a:xfrm>
            <a:off x="354775"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smtClean="0"/>
              <a:t>Your map goes here</a:t>
            </a:r>
            <a:endParaRPr lang="en-US"/>
          </a:p>
        </p:txBody>
      </p:sp>
      <p:sp>
        <p:nvSpPr>
          <p:cNvPr id="18" name="Text Placeholder 29"/>
          <p:cNvSpPr>
            <a:spLocks noGrp="1"/>
          </p:cNvSpPr>
          <p:nvPr>
            <p:ph type="body" sz="quarter" idx="22" hasCustomPrompt="1"/>
          </p:nvPr>
        </p:nvSpPr>
        <p:spPr>
          <a:xfrm>
            <a:off x="6615875" y="1721331"/>
            <a:ext cx="5093526"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smtClean="0"/>
              <a:t>Lorem ipsum dolor sit amet, placerat ipsum erat et tortor, vehicula sociis vel vel, ut cursus sociosqu integer sapien in. Aliquet blandit, pellentesque nec vitae. Sapien ante feugiat non est etiam aut.</a:t>
            </a:r>
            <a:endParaRPr lang="en-US"/>
          </a:p>
        </p:txBody>
      </p:sp>
      <p:sp>
        <p:nvSpPr>
          <p:cNvPr id="19" name="Text Placeholder 29"/>
          <p:cNvSpPr>
            <a:spLocks noGrp="1"/>
          </p:cNvSpPr>
          <p:nvPr>
            <p:ph type="body" sz="quarter" idx="18" hasCustomPrompt="1"/>
          </p:nvPr>
        </p:nvSpPr>
        <p:spPr>
          <a:xfrm>
            <a:off x="6615875"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smtClean="0"/>
              <a:t></a:t>
            </a:r>
            <a:endParaRPr lang="en-US"/>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smtClean="0"/>
              <a:t>Adress</a:t>
            </a:r>
            <a:endParaRPr lang="en-US"/>
          </a:p>
        </p:txBody>
      </p:sp>
      <p:sp>
        <p:nvSpPr>
          <p:cNvPr id="21" name="Text Placeholder 29"/>
          <p:cNvSpPr>
            <a:spLocks noGrp="1"/>
          </p:cNvSpPr>
          <p:nvPr>
            <p:ph type="body" sz="quarter" idx="24" hasCustomPrompt="1"/>
          </p:nvPr>
        </p:nvSpPr>
        <p:spPr>
          <a:xfrm>
            <a:off x="6615875"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6" name="Text Placeholder 29"/>
          <p:cNvSpPr>
            <a:spLocks noGrp="1"/>
          </p:cNvSpPr>
          <p:nvPr>
            <p:ph type="body" sz="quarter" idx="26" hasCustomPrompt="1"/>
          </p:nvPr>
        </p:nvSpPr>
        <p:spPr>
          <a:xfrm>
            <a:off x="6615875"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8" name="Text Placeholder 29"/>
          <p:cNvSpPr>
            <a:spLocks noGrp="1"/>
          </p:cNvSpPr>
          <p:nvPr>
            <p:ph type="body" sz="quarter" idx="28" hasCustomPrompt="1"/>
          </p:nvPr>
        </p:nvSpPr>
        <p:spPr>
          <a:xfrm>
            <a:off x="6615875"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30" name="Text Placeholder 29"/>
          <p:cNvSpPr>
            <a:spLocks noGrp="1"/>
          </p:cNvSpPr>
          <p:nvPr>
            <p:ph type="body" sz="quarter" idx="30" hasCustomPrompt="1"/>
          </p:nvPr>
        </p:nvSpPr>
        <p:spPr>
          <a:xfrm>
            <a:off x="6615875"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Tree>
    <p:extLst>
      <p:ext uri="{BB962C8B-B14F-4D97-AF65-F5344CB8AC3E}">
        <p14:creationId xmlns:p14="http://schemas.microsoft.com/office/powerpoint/2010/main" val="47287414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8" name="Table Placeholder 7"/>
          <p:cNvSpPr>
            <a:spLocks noGrp="1"/>
          </p:cNvSpPr>
          <p:nvPr>
            <p:ph type="tbl" sz="quarter" idx="13"/>
          </p:nvPr>
        </p:nvSpPr>
        <p:spPr>
          <a:xfrm>
            <a:off x="482600" y="1619250"/>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707380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8" name="Table Placeholder 7"/>
          <p:cNvSpPr>
            <a:spLocks noGrp="1"/>
          </p:cNvSpPr>
          <p:nvPr>
            <p:ph type="tbl" sz="quarter" idx="13"/>
          </p:nvPr>
        </p:nvSpPr>
        <p:spPr>
          <a:xfrm>
            <a:off x="0" y="1619250"/>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564635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14" name="Text Placeholder 12"/>
          <p:cNvSpPr>
            <a:spLocks noGrp="1"/>
          </p:cNvSpPr>
          <p:nvPr>
            <p:ph type="body" sz="quarter" idx="24" hasCustomPrompt="1"/>
          </p:nvPr>
        </p:nvSpPr>
        <p:spPr>
          <a:xfrm>
            <a:off x="482598"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17" name="Text Placeholder 12"/>
          <p:cNvSpPr>
            <a:spLocks noGrp="1"/>
          </p:cNvSpPr>
          <p:nvPr>
            <p:ph type="body" sz="quarter" idx="28" hasCustomPrompt="1"/>
          </p:nvPr>
        </p:nvSpPr>
        <p:spPr>
          <a:xfrm>
            <a:off x="8467345"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26" name="Text Placeholder 12"/>
          <p:cNvSpPr>
            <a:spLocks noGrp="1"/>
          </p:cNvSpPr>
          <p:nvPr>
            <p:ph type="body" sz="quarter" idx="36" hasCustomPrompt="1"/>
          </p:nvPr>
        </p:nvSpPr>
        <p:spPr>
          <a:xfrm>
            <a:off x="4472940"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29" name="Text Placeholder 5"/>
          <p:cNvSpPr>
            <a:spLocks noGrp="1"/>
          </p:cNvSpPr>
          <p:nvPr>
            <p:ph type="body" sz="quarter" idx="40"/>
          </p:nvPr>
        </p:nvSpPr>
        <p:spPr>
          <a:xfrm>
            <a:off x="4472940"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0" name="Text Placeholder 5"/>
          <p:cNvSpPr>
            <a:spLocks noGrp="1"/>
          </p:cNvSpPr>
          <p:nvPr>
            <p:ph type="body" sz="quarter" idx="41"/>
          </p:nvPr>
        </p:nvSpPr>
        <p:spPr>
          <a:xfrm>
            <a:off x="8467345"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12" name="Chart Placeholder 11"/>
          <p:cNvSpPr>
            <a:spLocks noGrp="1"/>
          </p:cNvSpPr>
          <p:nvPr>
            <p:ph type="chart" sz="quarter" idx="42"/>
          </p:nvPr>
        </p:nvSpPr>
        <p:spPr>
          <a:xfrm>
            <a:off x="482598" y="4730711"/>
            <a:ext cx="3246120" cy="1517689"/>
          </a:xfrm>
        </p:spPr>
        <p:txBody>
          <a:bodyPr/>
          <a:lstStyle/>
          <a:p>
            <a:endParaRPr lang="en-US"/>
          </a:p>
        </p:txBody>
      </p:sp>
      <p:sp>
        <p:nvSpPr>
          <p:cNvPr id="31" name="Chart Placeholder 11"/>
          <p:cNvSpPr>
            <a:spLocks noGrp="1"/>
          </p:cNvSpPr>
          <p:nvPr>
            <p:ph type="chart" sz="quarter" idx="43"/>
          </p:nvPr>
        </p:nvSpPr>
        <p:spPr>
          <a:xfrm>
            <a:off x="4472940" y="4730711"/>
            <a:ext cx="3246120" cy="1517689"/>
          </a:xfrm>
        </p:spPr>
        <p:txBody>
          <a:bodyPr/>
          <a:lstStyle/>
          <a:p>
            <a:endParaRPr lang="en-US"/>
          </a:p>
        </p:txBody>
      </p:sp>
      <p:sp>
        <p:nvSpPr>
          <p:cNvPr id="32" name="Chart Placeholder 11"/>
          <p:cNvSpPr>
            <a:spLocks noGrp="1"/>
          </p:cNvSpPr>
          <p:nvPr>
            <p:ph type="chart" sz="quarter" idx="44"/>
          </p:nvPr>
        </p:nvSpPr>
        <p:spPr>
          <a:xfrm>
            <a:off x="8467345" y="4730711"/>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706507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14" name="Text Placeholder 12"/>
          <p:cNvSpPr>
            <a:spLocks noGrp="1"/>
          </p:cNvSpPr>
          <p:nvPr>
            <p:ph type="body" sz="quarter" idx="24" hasCustomPrompt="1"/>
          </p:nvPr>
        </p:nvSpPr>
        <p:spPr>
          <a:xfrm>
            <a:off x="482598"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4851219"/>
            <a:ext cx="5613402"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28718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14" name="Text Placeholder 12"/>
          <p:cNvSpPr>
            <a:spLocks noGrp="1"/>
          </p:cNvSpPr>
          <p:nvPr>
            <p:ph type="body" sz="quarter" idx="24" hasCustomPrompt="1"/>
          </p:nvPr>
        </p:nvSpPr>
        <p:spPr>
          <a:xfrm>
            <a:off x="482598" y="2694810"/>
            <a:ext cx="274320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302053"/>
            <a:ext cx="2743200" cy="2666947"/>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237933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14" name="Text Placeholder 12"/>
          <p:cNvSpPr>
            <a:spLocks noGrp="1"/>
          </p:cNvSpPr>
          <p:nvPr>
            <p:ph type="body" sz="quarter" idx="24" hasCustomPrompt="1"/>
          </p:nvPr>
        </p:nvSpPr>
        <p:spPr>
          <a:xfrm>
            <a:off x="482598" y="5361758"/>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COUNTRY</a:t>
            </a:r>
            <a:endParaRPr lang="en-US"/>
          </a:p>
        </p:txBody>
      </p:sp>
      <p:sp>
        <p:nvSpPr>
          <p:cNvPr id="24" name="Text Placeholder 5"/>
          <p:cNvSpPr>
            <a:spLocks noGrp="1"/>
          </p:cNvSpPr>
          <p:nvPr>
            <p:ph type="body" sz="quarter" idx="45"/>
          </p:nvPr>
        </p:nvSpPr>
        <p:spPr>
          <a:xfrm>
            <a:off x="6642100" y="1668688"/>
            <a:ext cx="5067302" cy="28906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cxnSp>
        <p:nvCxnSpPr>
          <p:cNvPr id="8" name="Straight Connector 7"/>
          <p:cNvCxnSpPr/>
          <p:nvPr userDrawn="1"/>
        </p:nvCxnSpPr>
        <p:spPr>
          <a:xfrm>
            <a:off x="6642100" y="4714194"/>
            <a:ext cx="5067302"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881920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9" name="Table Placeholder 8"/>
          <p:cNvSpPr>
            <a:spLocks noGrp="1"/>
          </p:cNvSpPr>
          <p:nvPr>
            <p:ph type="tbl" sz="quarter" idx="13"/>
          </p:nvPr>
        </p:nvSpPr>
        <p:spPr>
          <a:xfrm>
            <a:off x="7126514" y="1654175"/>
            <a:ext cx="4586952" cy="1988911"/>
          </a:xfrm>
        </p:spPr>
        <p:txBody>
          <a:bodyPr/>
          <a:lstStyle/>
          <a:p>
            <a:endParaRPr lang="en-US"/>
          </a:p>
        </p:txBody>
      </p:sp>
      <p:sp>
        <p:nvSpPr>
          <p:cNvPr id="25" name="Table Placeholder 8"/>
          <p:cNvSpPr>
            <a:spLocks noGrp="1"/>
          </p:cNvSpPr>
          <p:nvPr>
            <p:ph type="tbl" sz="quarter" idx="14"/>
          </p:nvPr>
        </p:nvSpPr>
        <p:spPr>
          <a:xfrm>
            <a:off x="482598" y="4125686"/>
            <a:ext cx="11230867" cy="2086323"/>
          </a:xfrm>
        </p:spPr>
        <p:txBody>
          <a:bodyPr/>
          <a:lstStyle/>
          <a:p>
            <a:endParaRPr lang="en-US"/>
          </a:p>
        </p:txBody>
      </p:sp>
      <p:sp>
        <p:nvSpPr>
          <p:cNvPr id="11" name="Text Placeholder 10"/>
          <p:cNvSpPr>
            <a:spLocks noGrp="1"/>
          </p:cNvSpPr>
          <p:nvPr>
            <p:ph type="body" sz="quarter" idx="15" hasCustomPrompt="1"/>
          </p:nvPr>
        </p:nvSpPr>
        <p:spPr>
          <a:xfrm>
            <a:off x="482598" y="1981511"/>
            <a:ext cx="5236031" cy="1890071"/>
          </a:xfrm>
        </p:spPr>
        <p:txBody>
          <a:bodyPr>
            <a:normAutofit/>
          </a:bodyPr>
          <a:lstStyle>
            <a:lvl1pPr marL="0" indent="0">
              <a:spcBef>
                <a:spcPts val="0"/>
              </a:spcBef>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Supplier information (address, phone #, etc.)</a:t>
            </a:r>
            <a:endParaRPr lang="en-US"/>
          </a:p>
        </p:txBody>
      </p:sp>
      <p:sp>
        <p:nvSpPr>
          <p:cNvPr id="26" name="Text Placeholder 10"/>
          <p:cNvSpPr>
            <a:spLocks noGrp="1"/>
          </p:cNvSpPr>
          <p:nvPr>
            <p:ph type="body" sz="quarter" idx="16" hasCustomPrompt="1"/>
          </p:nvPr>
        </p:nvSpPr>
        <p:spPr>
          <a:xfrm>
            <a:off x="482597" y="1630415"/>
            <a:ext cx="5236031" cy="332086"/>
          </a:xfrm>
        </p:spPr>
        <p:txBody>
          <a:bodyPr>
            <a:noAutofit/>
          </a:bodyPr>
          <a:lstStyle>
            <a:lvl1pPr marL="0" indent="0">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Invoice to:</a:t>
            </a:r>
            <a:endParaRPr lang="en-US"/>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728603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11" name="Text Placeholder 10"/>
          <p:cNvSpPr>
            <a:spLocks noGrp="1"/>
          </p:cNvSpPr>
          <p:nvPr>
            <p:ph type="body" sz="quarter" idx="15" hasCustomPrompt="1"/>
          </p:nvPr>
        </p:nvSpPr>
        <p:spPr>
          <a:xfrm>
            <a:off x="482598"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8259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1718562"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2954526"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4190490"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5426454"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666241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8259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82598"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1718562"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2954526"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4190490"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5426454"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666241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82598"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606879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11" name="Text Placeholder 10"/>
          <p:cNvSpPr>
            <a:spLocks noGrp="1"/>
          </p:cNvSpPr>
          <p:nvPr>
            <p:ph type="body" sz="quarter" idx="15" hasCustomPrompt="1"/>
          </p:nvPr>
        </p:nvSpPr>
        <p:spPr>
          <a:xfrm>
            <a:off x="4774183"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77418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6010147"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7246111"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8482075"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9718039"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1095400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77418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774183"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6010147"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7246111"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8482075"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9718039"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1095400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774183"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48693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24" name="Picture Placeholder 5"/>
          <p:cNvSpPr>
            <a:spLocks noGrp="1"/>
          </p:cNvSpPr>
          <p:nvPr>
            <p:ph type="pic" sz="quarter" idx="22"/>
          </p:nvPr>
        </p:nvSpPr>
        <p:spPr>
          <a:xfrm>
            <a:off x="1273978"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06941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4" name="Text Placeholder 29"/>
          <p:cNvSpPr>
            <a:spLocks noGrp="1"/>
          </p:cNvSpPr>
          <p:nvPr>
            <p:ph type="body" sz="quarter" idx="21" hasCustomPrompt="1"/>
          </p:nvPr>
        </p:nvSpPr>
        <p:spPr>
          <a:xfrm>
            <a:off x="9240330"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354775"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3316627"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6278479"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8" name="Text Placeholder 29"/>
          <p:cNvSpPr>
            <a:spLocks noGrp="1"/>
          </p:cNvSpPr>
          <p:nvPr>
            <p:ph type="body" sz="quarter" idx="25" hasCustomPrompt="1"/>
          </p:nvPr>
        </p:nvSpPr>
        <p:spPr>
          <a:xfrm>
            <a:off x="9240330"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6280058"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852113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pic>
        <p:nvPicPr>
          <p:cNvPr id="3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608" y="1801199"/>
            <a:ext cx="6167436" cy="354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0" y="2037929"/>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238907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620193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Freeform 9"/>
          <p:cNvSpPr>
            <a:spLocks/>
          </p:cNvSpPr>
          <p:nvPr userDrawn="1"/>
        </p:nvSpPr>
        <p:spPr bwMode="auto">
          <a:xfrm>
            <a:off x="4523145" y="2996164"/>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userDrawn="1"/>
        </p:nvSpPr>
        <p:spPr bwMode="auto">
          <a:xfrm>
            <a:off x="4569248" y="4203183"/>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3"/>
          <p:cNvSpPr>
            <a:spLocks/>
          </p:cNvSpPr>
          <p:nvPr userDrawn="1"/>
        </p:nvSpPr>
        <p:spPr bwMode="auto">
          <a:xfrm>
            <a:off x="2068165"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Picture Placeholder 4"/>
          <p:cNvSpPr>
            <a:spLocks noGrp="1"/>
          </p:cNvSpPr>
          <p:nvPr>
            <p:ph type="pic" sz="quarter" idx="22"/>
          </p:nvPr>
        </p:nvSpPr>
        <p:spPr>
          <a:xfrm>
            <a:off x="2144522"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489521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Pad whit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4754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36841140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g ipad white">
    <p:bg>
      <p:bgPr>
        <a:solidFill>
          <a:schemeClr val="bg2"/>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91508411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t>‹nr.›</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88"/>
            <a:ext cx="4572000" cy="2852737"/>
          </a:xfrm>
          <a:solidFill>
            <a:schemeClr val="bg1">
              <a:alpha val="30000"/>
            </a:schemeClr>
          </a:solidFill>
        </p:spPr>
        <p:txBody>
          <a:bodyPr lIns="274320" tIns="91440" rIns="274320" bIns="182880" anchor="ctr"/>
          <a:lstStyle>
            <a:lvl1pPr algn="ctr">
              <a:defRPr sz="6000" b="1">
                <a:solidFill>
                  <a:srgbClr val="324D5E"/>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342900" y="3273425"/>
            <a:ext cx="4572000" cy="942975"/>
          </a:xfrm>
          <a:solidFill>
            <a:schemeClr val="bg1">
              <a:alpha val="50000"/>
            </a:schemeClr>
          </a:solidFill>
        </p:spPr>
        <p:txBody>
          <a:bodyPr lIns="274320" tIns="91440" rIns="274320" bIns="182880" anchor="ctr"/>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9806684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t>‹nr.›</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5"/>
            <a:ext cx="4572000" cy="942975"/>
          </a:xfrm>
          <a:solidFill>
            <a:schemeClr val="bg1">
              <a:alpha val="5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Tree>
    <p:extLst>
      <p:ext uri="{BB962C8B-B14F-4D97-AF65-F5344CB8AC3E}">
        <p14:creationId xmlns:p14="http://schemas.microsoft.com/office/powerpoint/2010/main" val="325667387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t>‹nr.›</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4152349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031339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‹nr.›</a:t>
            </a:fld>
            <a:endParaRPr lang="en-US"/>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882774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Click to edit Master subtitle style</a:t>
            </a:r>
            <a:endParaRPr lang="en-US" dirty="0"/>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pic>
        <p:nvPicPr>
          <p:cNvPr id="8" name="Picture 7">
            <a:hlinkClick r:id="rId2"/>
          </p:cNvPr>
          <p:cNvPicPr>
            <a:picLocks noChangeAspect="1"/>
          </p:cNvPicPr>
          <p:nvPr userDrawn="1"/>
        </p:nvPicPr>
        <p:blipFill>
          <a:blip r:embed="rId3"/>
          <a:stretch>
            <a:fillRect/>
          </a:stretch>
        </p:blipFill>
        <p:spPr>
          <a:xfrm>
            <a:off x="10200456" y="6214075"/>
            <a:ext cx="1627773" cy="451143"/>
          </a:xfrm>
          <a:prstGeom prst="rect">
            <a:avLst/>
          </a:prstGeom>
        </p:spPr>
      </p:pic>
    </p:spTree>
    <p:extLst>
      <p:ext uri="{BB962C8B-B14F-4D97-AF65-F5344CB8AC3E}">
        <p14:creationId xmlns:p14="http://schemas.microsoft.com/office/powerpoint/2010/main" val="3202598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pinterest.com/showeet" TargetMode="External"/><Relationship Id="rId13" Type="http://schemas.openxmlformats.org/officeDocument/2006/relationships/image" Target="../media/image8.png"/><Relationship Id="rId3" Type="http://schemas.openxmlformats.org/officeDocument/2006/relationships/hyperlink" Target="https://www.facebook.com/pages/Neetwork/240707325947259" TargetMode="External"/><Relationship Id="rId7" Type="http://schemas.openxmlformats.org/officeDocument/2006/relationships/image" Target="../media/image5.png"/><Relationship Id="rId12" Type="http://schemas.openxmlformats.org/officeDocument/2006/relationships/hyperlink" Target="http://linhpham.me/" TargetMode="External"/><Relationship Id="rId2" Type="http://schemas.openxmlformats.org/officeDocument/2006/relationships/theme" Target="../theme/theme2.xml"/><Relationship Id="rId1" Type="http://schemas.openxmlformats.org/officeDocument/2006/relationships/slideLayout" Target="../slideLayouts/slideLayout89.xml"/><Relationship Id="rId6" Type="http://schemas.openxmlformats.org/officeDocument/2006/relationships/hyperlink" Target="http://feeds.feedburner.com/showeet"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s://twitter.com/showeet" TargetMode="External"/><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your date here</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större - a multipurpose PowerPoint template</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8DBF4-37B7-4C4F-9728-A1C100B177EE}" type="slidenum">
              <a:rPr lang="en-US" smtClean="0"/>
              <a:t>‹nr.›</a:t>
            </a:fld>
            <a:endParaRPr lang="en-US"/>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326370052"/>
      </p:ext>
    </p:extLst>
  </p:cSld>
  <p:clrMap bg1="lt1" tx1="dk1" bg2="lt2" tx2="dk2" accent1="accent1" accent2="accent2" accent3="accent3" accent4="accent4" accent5="accent5" accent6="accent6" hlink="hlink" folHlink="folHlink"/>
  <p:sldLayoutIdLst>
    <p:sldLayoutId id="2147483770" r:id="rId1"/>
    <p:sldLayoutId id="2147483683" r:id="rId2"/>
    <p:sldLayoutId id="2147483760" r:id="rId3"/>
    <p:sldLayoutId id="2147483666" r:id="rId4"/>
    <p:sldLayoutId id="2147483754" r:id="rId5"/>
    <p:sldLayoutId id="2147483756" r:id="rId6"/>
    <p:sldLayoutId id="2147483771" r:id="rId7"/>
    <p:sldLayoutId id="2147483671" r:id="rId8"/>
    <p:sldLayoutId id="2147483750" r:id="rId9"/>
    <p:sldLayoutId id="2147483752" r:id="rId10"/>
    <p:sldLayoutId id="2147483753" r:id="rId11"/>
    <p:sldLayoutId id="2147483755" r:id="rId12"/>
    <p:sldLayoutId id="2147483746" r:id="rId13"/>
    <p:sldLayoutId id="2147483747" r:id="rId14"/>
    <p:sldLayoutId id="2147483748" r:id="rId15"/>
    <p:sldLayoutId id="2147483751" r:id="rId16"/>
    <p:sldLayoutId id="2147483759" r:id="rId17"/>
    <p:sldLayoutId id="2147483757" r:id="rId18"/>
    <p:sldLayoutId id="2147483758" r:id="rId19"/>
    <p:sldLayoutId id="2147483745" r:id="rId20"/>
    <p:sldLayoutId id="2147483744" r:id="rId21"/>
    <p:sldLayoutId id="2147483675" r:id="rId22"/>
    <p:sldLayoutId id="2147483678" r:id="rId23"/>
    <p:sldLayoutId id="2147483690" r:id="rId24"/>
    <p:sldLayoutId id="2147483672" r:id="rId25"/>
    <p:sldLayoutId id="2147483721" r:id="rId26"/>
    <p:sldLayoutId id="2147483677" r:id="rId27"/>
    <p:sldLayoutId id="2147483674" r:id="rId28"/>
    <p:sldLayoutId id="2147483673" r:id="rId29"/>
    <p:sldLayoutId id="2147483676" r:id="rId30"/>
    <p:sldLayoutId id="2147483679" r:id="rId31"/>
    <p:sldLayoutId id="2147483669" r:id="rId32"/>
    <p:sldLayoutId id="2147483668" r:id="rId33"/>
    <p:sldLayoutId id="2147483684" r:id="rId34"/>
    <p:sldLayoutId id="2147483685" r:id="rId35"/>
    <p:sldLayoutId id="2147483686" r:id="rId36"/>
    <p:sldLayoutId id="2147483687" r:id="rId37"/>
    <p:sldLayoutId id="2147483688" r:id="rId38"/>
    <p:sldLayoutId id="2147483689" r:id="rId39"/>
    <p:sldLayoutId id="2147483691" r:id="rId40"/>
    <p:sldLayoutId id="2147483692" r:id="rId41"/>
    <p:sldLayoutId id="2147483698" r:id="rId42"/>
    <p:sldLayoutId id="2147483693" r:id="rId43"/>
    <p:sldLayoutId id="2147483702" r:id="rId44"/>
    <p:sldLayoutId id="2147483695" r:id="rId45"/>
    <p:sldLayoutId id="2147483737" r:id="rId46"/>
    <p:sldLayoutId id="2147483697" r:id="rId47"/>
    <p:sldLayoutId id="2147483701" r:id="rId48"/>
    <p:sldLayoutId id="2147483699" r:id="rId49"/>
    <p:sldLayoutId id="2147483700" r:id="rId50"/>
    <p:sldLayoutId id="2147483704" r:id="rId51"/>
    <p:sldLayoutId id="2147483705" r:id="rId52"/>
    <p:sldLayoutId id="2147483706" r:id="rId53"/>
    <p:sldLayoutId id="2147483707" r:id="rId54"/>
    <p:sldLayoutId id="2147483708" r:id="rId55"/>
    <p:sldLayoutId id="2147483709" r:id="rId56"/>
    <p:sldLayoutId id="2147483710" r:id="rId57"/>
    <p:sldLayoutId id="2147483714" r:id="rId58"/>
    <p:sldLayoutId id="2147483713" r:id="rId59"/>
    <p:sldLayoutId id="2147483715" r:id="rId60"/>
    <p:sldLayoutId id="2147483716" r:id="rId61"/>
    <p:sldLayoutId id="2147483717" r:id="rId62"/>
    <p:sldLayoutId id="2147483718" r:id="rId63"/>
    <p:sldLayoutId id="2147483719" r:id="rId64"/>
    <p:sldLayoutId id="2147483720" r:id="rId65"/>
    <p:sldLayoutId id="2147483722" r:id="rId66"/>
    <p:sldLayoutId id="2147483723" r:id="rId67"/>
    <p:sldLayoutId id="2147483724" r:id="rId68"/>
    <p:sldLayoutId id="2147483725" r:id="rId69"/>
    <p:sldLayoutId id="2147483726" r:id="rId70"/>
    <p:sldLayoutId id="2147483727" r:id="rId71"/>
    <p:sldLayoutId id="2147483728" r:id="rId72"/>
    <p:sldLayoutId id="2147483729" r:id="rId73"/>
    <p:sldLayoutId id="2147483732" r:id="rId74"/>
    <p:sldLayoutId id="2147483730" r:id="rId75"/>
    <p:sldLayoutId id="2147483731" r:id="rId76"/>
    <p:sldLayoutId id="2147483733" r:id="rId77"/>
    <p:sldLayoutId id="2147483734" r:id="rId78"/>
    <p:sldLayoutId id="2147483736" r:id="rId79"/>
    <p:sldLayoutId id="2147483738" r:id="rId80"/>
    <p:sldLayoutId id="2147483739" r:id="rId81"/>
    <p:sldLayoutId id="2147483743" r:id="rId82"/>
    <p:sldLayoutId id="2147483740" r:id="rId83"/>
    <p:sldLayoutId id="2147483741" r:id="rId84"/>
    <p:sldLayoutId id="2147483742" r:id="rId85"/>
    <p:sldLayoutId id="2147483681" r:id="rId86"/>
    <p:sldLayoutId id="2147483703" r:id="rId87"/>
    <p:sldLayoutId id="2147483682" r:id="rId8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0"/>
            <a:ext cx="5087888" cy="6858000"/>
          </a:xfrm>
          <a:prstGeom prst="rect">
            <a:avLst/>
          </a:prstGeom>
          <a:solidFill>
            <a:srgbClr val="1E2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sp>
        <p:nvSpPr>
          <p:cNvPr id="5" name="Rectangle 4"/>
          <p:cNvSpPr/>
          <p:nvPr userDrawn="1"/>
        </p:nvSpPr>
        <p:spPr>
          <a:xfrm>
            <a:off x="5868144" y="821050"/>
            <a:ext cx="5772472" cy="2554545"/>
          </a:xfrm>
          <a:prstGeom prst="rect">
            <a:avLst/>
          </a:prstGeom>
        </p:spPr>
        <p:txBody>
          <a:bodyPr wrap="square">
            <a:spAutoFit/>
          </a:bodyPr>
          <a:lstStyle/>
          <a:p>
            <a:pPr defTabSz="914354"/>
            <a:r>
              <a:rPr lang="en-US" sz="4000" dirty="0">
                <a:solidFill>
                  <a:srgbClr val="909DB3"/>
                </a:solidFill>
                <a:latin typeface="Calibri Light" panose="020F0302020204030204" pitchFamily="34" charset="0"/>
              </a:rPr>
              <a:t>Free </a:t>
            </a:r>
            <a:r>
              <a:rPr lang="en-US" sz="4000">
                <a:solidFill>
                  <a:srgbClr val="909DB3"/>
                </a:solidFill>
                <a:latin typeface="Calibri Light" panose="020F0302020204030204" pitchFamily="34" charset="0"/>
              </a:rPr>
              <a:t>creative </a:t>
            </a:r>
            <a:r>
              <a:rPr lang="en-US" sz="4000" smtClean="0">
                <a:solidFill>
                  <a:srgbClr val="909DB3"/>
                </a:solidFill>
                <a:latin typeface="Calibri Light" panose="020F0302020204030204" pitchFamily="34" charset="0"/>
              </a:rPr>
              <a:t>templates</a:t>
            </a:r>
            <a:r>
              <a:rPr lang="en-US" sz="4000" dirty="0">
                <a:solidFill>
                  <a:srgbClr val="909DB3"/>
                </a:solidFill>
                <a:latin typeface="Calibri Light" panose="020F0302020204030204" pitchFamily="34" charset="0"/>
              </a:rPr>
              <a:t>, charts, diagrams and maps for your outstanding presentations</a:t>
            </a:r>
          </a:p>
        </p:txBody>
      </p:sp>
      <p:grpSp>
        <p:nvGrpSpPr>
          <p:cNvPr id="6" name="Group 5"/>
          <p:cNvGrpSpPr/>
          <p:nvPr userDrawn="1"/>
        </p:nvGrpSpPr>
        <p:grpSpPr>
          <a:xfrm>
            <a:off x="326747" y="2952729"/>
            <a:ext cx="475488" cy="3067687"/>
            <a:chOff x="4820005" y="2954735"/>
            <a:chExt cx="475488" cy="3067687"/>
          </a:xfrm>
        </p:grpSpPr>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0005" y="3602785"/>
              <a:ext cx="470610" cy="47061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0005" y="2954735"/>
              <a:ext cx="470610" cy="470610"/>
            </a:xfrm>
            <a:prstGeom prst="rect">
              <a:avLst/>
            </a:prstGeom>
          </p:spPr>
        </p:pic>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0005" y="5551812"/>
              <a:ext cx="470610" cy="470610"/>
            </a:xfrm>
            <a:prstGeom prst="rect">
              <a:avLst/>
            </a:prstGeom>
          </p:spPr>
        </p:pic>
        <p:pic>
          <p:nvPicPr>
            <p:cNvPr id="10" name="Picture 9">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005" y="4903763"/>
              <a:ext cx="470610" cy="470610"/>
            </a:xfrm>
            <a:prstGeom prst="rect">
              <a:avLst/>
            </a:prstGeom>
          </p:spPr>
        </p:pic>
        <p:pic>
          <p:nvPicPr>
            <p:cNvPr id="11" name="Picture 10">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20005" y="4250835"/>
              <a:ext cx="475488" cy="475488"/>
            </a:xfrm>
            <a:prstGeom prst="rect">
              <a:avLst/>
            </a:prstGeom>
          </p:spPr>
        </p:pic>
      </p:grpSp>
      <p:pic>
        <p:nvPicPr>
          <p:cNvPr id="12" name="Picture 11">
            <a:hlinkClick r:id="rId12"/>
          </p:cNvPr>
          <p:cNvPicPr>
            <a:picLocks noChangeAspect="1"/>
          </p:cNvPicPr>
          <p:nvPr userDrawn="1"/>
        </p:nvPicPr>
        <p:blipFill>
          <a:blip r:embed="rId13"/>
          <a:stretch>
            <a:fillRect/>
          </a:stretch>
        </p:blipFill>
        <p:spPr>
          <a:xfrm>
            <a:off x="0" y="6898040"/>
            <a:ext cx="2493480" cy="262151"/>
          </a:xfrm>
          <a:prstGeom prst="rect">
            <a:avLst/>
          </a:prstGeom>
        </p:spPr>
      </p:pic>
      <p:sp>
        <p:nvSpPr>
          <p:cNvPr id="13" name="TextBox 12"/>
          <p:cNvSpPr txBox="1"/>
          <p:nvPr userDrawn="1"/>
        </p:nvSpPr>
        <p:spPr>
          <a:xfrm>
            <a:off x="907582" y="3034146"/>
            <a:ext cx="1720407" cy="307777"/>
          </a:xfrm>
          <a:prstGeom prst="rect">
            <a:avLst/>
          </a:prstGeom>
          <a:noFill/>
        </p:spPr>
        <p:txBody>
          <a:bodyPr wrap="none" rtlCol="0" anchor="ctr">
            <a:spAutoFit/>
          </a:bodyPr>
          <a:lstStyle/>
          <a:p>
            <a:pPr defTabSz="914354"/>
            <a:r>
              <a:rPr lang="en-US" sz="1400" dirty="0" smtClean="0">
                <a:solidFill>
                  <a:prstClr val="white">
                    <a:lumMod val="85000"/>
                  </a:prstClr>
                </a:solidFill>
              </a:rPr>
              <a:t>showeet@ymail.com</a:t>
            </a:r>
            <a:endParaRPr lang="en-US" sz="1400" dirty="0">
              <a:solidFill>
                <a:prstClr val="white">
                  <a:lumMod val="85000"/>
                </a:prstClr>
              </a:solidFill>
            </a:endParaRPr>
          </a:p>
        </p:txBody>
      </p:sp>
      <p:pic>
        <p:nvPicPr>
          <p:cNvPr id="16" name="Picture 15"/>
          <p:cNvPicPr>
            <a:picLocks noChangeAspect="1"/>
          </p:cNvPicPr>
          <p:nvPr userDrawn="1"/>
        </p:nvPicPr>
        <p:blipFill>
          <a:blip r:embed="rId14"/>
          <a:stretch>
            <a:fillRect/>
          </a:stretch>
        </p:blipFill>
        <p:spPr>
          <a:xfrm>
            <a:off x="118884" y="102906"/>
            <a:ext cx="2914141" cy="804743"/>
          </a:xfrm>
          <a:prstGeom prst="rect">
            <a:avLst/>
          </a:prstGeom>
        </p:spPr>
      </p:pic>
    </p:spTree>
    <p:extLst>
      <p:ext uri="{BB962C8B-B14F-4D97-AF65-F5344CB8AC3E}">
        <p14:creationId xmlns:p14="http://schemas.microsoft.com/office/powerpoint/2010/main" val="3091616675"/>
      </p:ext>
    </p:extLst>
  </p:cSld>
  <p:clrMap bg1="lt1" tx1="dk1" bg2="lt2" tx2="dk2" accent1="accent1" accent2="accent2" accent3="accent3" accent4="accent4" accent5="accent5" accent6="accent6" hlink="hlink" folHlink="folHlink"/>
  <p:sldLayoutIdLst>
    <p:sldLayoutId id="2147483762" r:id="rId1"/>
  </p:sldLayoutIdLst>
  <p:timing>
    <p:tnLst>
      <p:par>
        <p:cTn id="1" dur="indefinite" restart="never" nodeType="tmRoot"/>
      </p:par>
    </p:tnLst>
  </p:timing>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4"/>
            <a:fld id="{F68327C5-B821-4FE9-A59A-A60D9EB59A9A}" type="slidenum">
              <a:rPr lang="en-US" smtClean="0">
                <a:solidFill>
                  <a:prstClr val="black">
                    <a:tint val="75000"/>
                  </a:prstClr>
                </a:solidFill>
              </a:rPr>
              <a:pPr defTabSz="914354"/>
              <a:t>‹nr.›</a:t>
            </a:fld>
            <a:endParaRPr lang="en-US">
              <a:solidFill>
                <a:prstClr val="black">
                  <a:tint val="75000"/>
                </a:prstClr>
              </a:solidFill>
            </a:endParaRPr>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2444329656"/>
      </p:ext>
    </p:extLst>
  </p:cSld>
  <p:clrMap bg1="lt1" tx1="dk1" bg2="lt2" tx2="dk2" accent1="accent1" accent2="accent2" accent3="accent3" accent4="accent4" accent5="accent5" accent6="accent6" hlink="hlink" folHlink="folHlink"/>
  <p:sldLayoutIdLst>
    <p:sldLayoutId id="2147483764" r:id="rId1"/>
  </p:sldLayoutIdLst>
  <p:timing>
    <p:tnLst>
      <p:par>
        <p:cTn id="1" dur="indefinite" restart="never" nodeType="tmRoot"/>
      </p:par>
    </p:tnLst>
  </p:timing>
  <p:hf hdr="0" ftr="0" dt="0"/>
  <p:txStyles>
    <p:titleStyle>
      <a:lvl1pPr algn="l" defTabSz="914354"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19.jpg"/></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1"/>
          <p:cNvSpPr/>
          <p:nvPr/>
        </p:nvSpPr>
        <p:spPr>
          <a:xfrm>
            <a:off x="1356713" y="551771"/>
            <a:ext cx="9606012" cy="938719"/>
          </a:xfrm>
          <a:prstGeom prst="rect">
            <a:avLst/>
          </a:prstGeom>
        </p:spPr>
        <p:txBody>
          <a:bodyPr wrap="square">
            <a:spAutoFit/>
          </a:bodyPr>
          <a:lstStyle/>
          <a:p>
            <a:pPr algn="ctr">
              <a:buFontTx/>
              <a:buNone/>
            </a:pPr>
            <a:endParaRPr lang="en-US" sz="1900" b="1" dirty="0">
              <a:solidFill>
                <a:srgbClr val="0000FF"/>
              </a:solidFill>
              <a:latin typeface="Calibri" pitchFamily="34" charset="0"/>
            </a:endParaRPr>
          </a:p>
          <a:p>
            <a:pPr algn="ctr">
              <a:buFontTx/>
              <a:buNone/>
            </a:pPr>
            <a:r>
              <a:rPr lang="en-US" b="1" dirty="0" err="1" smtClean="0">
                <a:solidFill>
                  <a:srgbClr val="333399"/>
                </a:solidFill>
                <a:latin typeface="Gill Sans MT" panose="020B0502020104020203" pitchFamily="34" charset="0"/>
              </a:rPr>
              <a:t>Møde</a:t>
            </a:r>
            <a:r>
              <a:rPr lang="en-US" b="1" dirty="0" smtClean="0">
                <a:solidFill>
                  <a:srgbClr val="333399"/>
                </a:solidFill>
                <a:latin typeface="Gill Sans MT" panose="020B0502020104020203" pitchFamily="34" charset="0"/>
              </a:rPr>
              <a:t> GE </a:t>
            </a:r>
            <a:r>
              <a:rPr lang="en-US" b="1" dirty="0" err="1" smtClean="0">
                <a:solidFill>
                  <a:srgbClr val="333399"/>
                </a:solidFill>
                <a:latin typeface="Gill Sans MT" panose="020B0502020104020203" pitchFamily="34" charset="0"/>
              </a:rPr>
              <a:t>Fagudvalg</a:t>
            </a:r>
            <a:r>
              <a:rPr lang="en-US" b="1" dirty="0" smtClean="0">
                <a:solidFill>
                  <a:srgbClr val="333399"/>
                </a:solidFill>
                <a:latin typeface="Gill Sans MT" panose="020B0502020104020203" pitchFamily="34" charset="0"/>
              </a:rPr>
              <a:t> 2021</a:t>
            </a:r>
          </a:p>
          <a:p>
            <a:pPr algn="ctr">
              <a:buFontTx/>
              <a:buNone/>
            </a:pPr>
            <a:r>
              <a:rPr lang="en-US" b="1" dirty="0" smtClean="0">
                <a:solidFill>
                  <a:srgbClr val="333399"/>
                </a:solidFill>
                <a:latin typeface="Gill Sans MT" panose="020B0502020104020203" pitchFamily="34" charset="0"/>
              </a:rPr>
              <a:t>Hans </a:t>
            </a:r>
            <a:r>
              <a:rPr lang="en-US" b="1" dirty="0">
                <a:solidFill>
                  <a:srgbClr val="333399"/>
                </a:solidFill>
                <a:latin typeface="Gill Sans MT" panose="020B0502020104020203" pitchFamily="34" charset="0"/>
              </a:rPr>
              <a:t>Hinrichsen, General </a:t>
            </a:r>
            <a:r>
              <a:rPr lang="en-US" b="1" dirty="0" smtClean="0">
                <a:solidFill>
                  <a:srgbClr val="333399"/>
                </a:solidFill>
                <a:latin typeface="Gill Sans MT" panose="020B0502020104020203" pitchFamily="34" charset="0"/>
              </a:rPr>
              <a:t>Manager, Greenland School of Minerals &amp; Petroleum</a:t>
            </a:r>
            <a:endParaRPr lang="en-US" b="1" dirty="0">
              <a:solidFill>
                <a:srgbClr val="333399"/>
              </a:solidFill>
              <a:latin typeface="Gill Sans MT" panose="020B0502020104020203" pitchFamily="34" charset="0"/>
            </a:endParaRPr>
          </a:p>
        </p:txBody>
      </p:sp>
      <p:pic>
        <p:nvPicPr>
          <p:cNvPr id="8" name="Billede 11" descr="medium_44_NOORSI_56.jpg"/>
          <p:cNvPicPr>
            <a:picLocks noChangeAspect="1"/>
          </p:cNvPicPr>
          <p:nvPr/>
        </p:nvPicPr>
        <p:blipFill>
          <a:blip r:embed="rId2" cstate="print"/>
          <a:srcRect/>
          <a:stretch>
            <a:fillRect/>
          </a:stretch>
        </p:blipFill>
        <p:spPr bwMode="auto">
          <a:xfrm>
            <a:off x="6318346" y="5948297"/>
            <a:ext cx="1198983" cy="858417"/>
          </a:xfrm>
          <a:prstGeom prst="rect">
            <a:avLst/>
          </a:prstGeom>
          <a:noFill/>
          <a:ln w="9525">
            <a:noFill/>
            <a:miter lim="800000"/>
            <a:headEnd/>
            <a:tailEnd/>
          </a:ln>
        </p:spPr>
      </p:pic>
      <p:pic>
        <p:nvPicPr>
          <p:cNvPr id="9" name="Billede 16" descr="NFF_ uten tekst rgb.jpg"/>
          <p:cNvPicPr>
            <a:picLocks noChangeAspect="1"/>
          </p:cNvPicPr>
          <p:nvPr/>
        </p:nvPicPr>
        <p:blipFill>
          <a:blip r:embed="rId3" cstate="print"/>
          <a:srcRect/>
          <a:stretch>
            <a:fillRect/>
          </a:stretch>
        </p:blipFill>
        <p:spPr bwMode="auto">
          <a:xfrm>
            <a:off x="8040903" y="6176136"/>
            <a:ext cx="1437726" cy="588997"/>
          </a:xfrm>
          <a:prstGeom prst="rect">
            <a:avLst/>
          </a:prstGeom>
          <a:noFill/>
          <a:ln w="9525">
            <a:noFill/>
            <a:miter lim="800000"/>
            <a:headEnd/>
            <a:tailEnd/>
          </a:ln>
        </p:spPr>
      </p:pic>
      <p:pic>
        <p:nvPicPr>
          <p:cNvPr id="10" name="Billed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731" y="220425"/>
            <a:ext cx="3433975" cy="512735"/>
          </a:xfrm>
          <a:prstGeom prst="rect">
            <a:avLst/>
          </a:prstGeom>
        </p:spPr>
      </p:pic>
      <p:pic>
        <p:nvPicPr>
          <p:cNvPr id="3" name="Billede 8" descr="EFEELogo.jpg"/>
          <p:cNvPicPr>
            <a:picLocks noChangeAspect="1"/>
          </p:cNvPicPr>
          <p:nvPr/>
        </p:nvPicPr>
        <p:blipFill>
          <a:blip r:embed="rId5" cstate="print"/>
          <a:srcRect/>
          <a:stretch>
            <a:fillRect/>
          </a:stretch>
        </p:blipFill>
        <p:spPr bwMode="auto">
          <a:xfrm>
            <a:off x="4748918" y="5932290"/>
            <a:ext cx="903649" cy="858008"/>
          </a:xfrm>
          <a:prstGeom prst="rect">
            <a:avLst/>
          </a:prstGeom>
          <a:noFill/>
          <a:ln w="9525">
            <a:noFill/>
            <a:miter lim="800000"/>
            <a:headEnd/>
            <a:tailEnd/>
          </a:ln>
        </p:spPr>
      </p:pic>
      <p:pic>
        <p:nvPicPr>
          <p:cNvPr id="4" name="Billede 3" descr="DSF_logo_text under_t_outline.png"/>
          <p:cNvPicPr>
            <a:picLocks noChangeAspect="1"/>
          </p:cNvPicPr>
          <p:nvPr/>
        </p:nvPicPr>
        <p:blipFill>
          <a:blip r:embed="rId6" cstate="print"/>
          <a:srcRect/>
          <a:stretch>
            <a:fillRect/>
          </a:stretch>
        </p:blipFill>
        <p:spPr bwMode="auto">
          <a:xfrm>
            <a:off x="10134514" y="6190801"/>
            <a:ext cx="1370155" cy="501438"/>
          </a:xfrm>
          <a:prstGeom prst="rect">
            <a:avLst/>
          </a:prstGeom>
          <a:noFill/>
          <a:ln w="9525">
            <a:noFill/>
            <a:miter lim="800000"/>
            <a:headEnd/>
            <a:tailEnd/>
          </a:ln>
        </p:spPr>
      </p:pic>
      <p:pic>
        <p:nvPicPr>
          <p:cNvPr id="2" name="Billede 6" descr="ASAS.bmp"/>
          <p:cNvPicPr>
            <a:picLocks noChangeAspect="1"/>
          </p:cNvPicPr>
          <p:nvPr/>
        </p:nvPicPr>
        <p:blipFill>
          <a:blip r:embed="rId7" cstate="print"/>
          <a:srcRect/>
          <a:stretch>
            <a:fillRect/>
          </a:stretch>
        </p:blipFill>
        <p:spPr bwMode="auto">
          <a:xfrm>
            <a:off x="3268848" y="5947849"/>
            <a:ext cx="845481" cy="858008"/>
          </a:xfrm>
          <a:prstGeom prst="rect">
            <a:avLst/>
          </a:prstGeom>
          <a:noFill/>
          <a:ln w="9525">
            <a:noFill/>
            <a:miter lim="800000"/>
            <a:headEnd/>
            <a:tailEnd/>
          </a:ln>
        </p:spPr>
      </p:pic>
      <p:pic>
        <p:nvPicPr>
          <p:cNvPr id="6" name="Billed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5665" y="6059734"/>
            <a:ext cx="1661880" cy="695775"/>
          </a:xfrm>
          <a:prstGeom prst="rect">
            <a:avLst/>
          </a:prstGeom>
        </p:spPr>
      </p:pic>
      <p:pic>
        <p:nvPicPr>
          <p:cNvPr id="12" name="Billed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945730"/>
            <a:ext cx="12235481" cy="3927589"/>
          </a:xfrm>
          <a:prstGeom prst="rect">
            <a:avLst/>
          </a:prstGeom>
        </p:spPr>
      </p:pic>
    </p:spTree>
    <p:extLst>
      <p:ext uri="{BB962C8B-B14F-4D97-AF65-F5344CB8AC3E}">
        <p14:creationId xmlns:p14="http://schemas.microsoft.com/office/powerpoint/2010/main" val="1261748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0" y="0"/>
            <a:ext cx="12192000" cy="1156138"/>
          </a:xfrm>
          <a:prstGeom prst="rect">
            <a:avLst/>
          </a:prstGeom>
          <a:solidFill>
            <a:srgbClr val="003399"/>
          </a:solidFill>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300" b="1" dirty="0" smtClean="0">
              <a:solidFill>
                <a:schemeClr val="bg1">
                  <a:lumMod val="95000"/>
                </a:schemeClr>
              </a:solidFill>
              <a:latin typeface="Gill Sans MT" panose="020B0502020104020203" pitchFamily="34" charset="0"/>
            </a:endParaRPr>
          </a:p>
          <a:p>
            <a:pPr algn="ctr" fontAlgn="auto">
              <a:spcAft>
                <a:spcPts val="0"/>
              </a:spcAft>
              <a:defRPr/>
            </a:pPr>
            <a:r>
              <a:rPr lang="da-DK" b="1" dirty="0" smtClean="0">
                <a:solidFill>
                  <a:schemeClr val="bg1"/>
                </a:solidFill>
                <a:latin typeface="Gill Sans MT" panose="020B0502020104020203" pitchFamily="34" charset="0"/>
              </a:rPr>
              <a:t>F</a:t>
            </a:r>
            <a:r>
              <a:rPr lang="da-DK" b="1" dirty="0" smtClean="0">
                <a:solidFill>
                  <a:schemeClr val="bg1"/>
                </a:solidFill>
                <a:latin typeface="Gill Sans MT" panose="020B0502020104020203" pitchFamily="34" charset="0"/>
              </a:rPr>
              <a:t>remtidige Kurser  </a:t>
            </a:r>
          </a:p>
          <a:p>
            <a:pPr algn="ctr" fontAlgn="auto">
              <a:spcAft>
                <a:spcPts val="0"/>
              </a:spcAft>
              <a:defRPr/>
            </a:pPr>
            <a:r>
              <a:rPr lang="da-DK" sz="3200" b="1" dirty="0" smtClean="0">
                <a:solidFill>
                  <a:schemeClr val="bg1"/>
                </a:solidFill>
                <a:latin typeface="Gill Sans MT" panose="020B0502020104020203" pitchFamily="34" charset="0"/>
              </a:rPr>
              <a:t>3D </a:t>
            </a:r>
            <a:r>
              <a:rPr lang="da-DK" sz="3200" b="1" dirty="0">
                <a:solidFill>
                  <a:schemeClr val="bg1"/>
                </a:solidFill>
                <a:latin typeface="Gill Sans MT" panose="020B0502020104020203" pitchFamily="34" charset="0"/>
              </a:rPr>
              <a:t>Sprængningsmodeller      Vibration Målinger </a:t>
            </a:r>
            <a:endParaRPr lang="da-DK" sz="3200" b="1" dirty="0" smtClean="0">
              <a:solidFill>
                <a:schemeClr val="bg1"/>
              </a:solidFill>
              <a:latin typeface="Gill Sans MT" panose="020B0502020104020203" pitchFamily="34" charset="0"/>
            </a:endParaRPr>
          </a:p>
          <a:p>
            <a:pPr algn="ctr" fontAlgn="auto">
              <a:spcAft>
                <a:spcPts val="0"/>
              </a:spcAft>
              <a:defRPr/>
            </a:pPr>
            <a:r>
              <a:rPr lang="da-DK" sz="3100" b="1" dirty="0" smtClean="0">
                <a:solidFill>
                  <a:schemeClr val="bg1"/>
                </a:solidFill>
                <a:latin typeface="Gill Sans MT" panose="020B0502020104020203" pitchFamily="34" charset="0"/>
              </a:rPr>
              <a:t>GPS </a:t>
            </a:r>
            <a:r>
              <a:rPr lang="da-DK" sz="3100" b="1" dirty="0" smtClean="0">
                <a:solidFill>
                  <a:schemeClr val="bg1"/>
                </a:solidFill>
                <a:latin typeface="Gill Sans MT" panose="020B0502020104020203" pitchFamily="34" charset="0"/>
              </a:rPr>
              <a:t>Kursus      </a:t>
            </a:r>
            <a:r>
              <a:rPr lang="da-DK" sz="3100" b="1" dirty="0" smtClean="0">
                <a:solidFill>
                  <a:schemeClr val="bg1"/>
                </a:solidFill>
                <a:latin typeface="Gill Sans MT" panose="020B0502020104020203" pitchFamily="34" charset="0"/>
              </a:rPr>
              <a:t>Kurser Under Udvikling</a:t>
            </a:r>
            <a:endParaRPr lang="da-DK" sz="3100" b="1" dirty="0">
              <a:solidFill>
                <a:schemeClr val="bg1"/>
              </a:solidFill>
              <a:latin typeface="Gill Sans MT" panose="020B0502020104020203" pitchFamily="34" charset="0"/>
            </a:endParaRPr>
          </a:p>
        </p:txBody>
      </p:sp>
      <p:sp>
        <p:nvSpPr>
          <p:cNvPr id="3" name="Forbindelse 2"/>
          <p:cNvSpPr/>
          <p:nvPr/>
        </p:nvSpPr>
        <p:spPr>
          <a:xfrm>
            <a:off x="6490708" y="531449"/>
            <a:ext cx="228600" cy="2413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p:cNvSpPr txBox="1"/>
          <p:nvPr/>
        </p:nvSpPr>
        <p:spPr>
          <a:xfrm>
            <a:off x="703777" y="4817139"/>
            <a:ext cx="6500434" cy="1569660"/>
          </a:xfrm>
          <a:prstGeom prst="rect">
            <a:avLst/>
          </a:prstGeom>
          <a:noFill/>
        </p:spPr>
        <p:txBody>
          <a:bodyPr wrap="none" rtlCol="0">
            <a:spAutoFit/>
          </a:bodyPr>
          <a:lstStyle/>
          <a:p>
            <a:r>
              <a:rPr lang="da-DK" sz="2400" b="1" dirty="0" smtClean="0">
                <a:solidFill>
                  <a:srgbClr val="003399"/>
                </a:solidFill>
              </a:rPr>
              <a:t>Kurser under </a:t>
            </a:r>
            <a:r>
              <a:rPr lang="da-DK" sz="2400" b="1" dirty="0" smtClean="0">
                <a:solidFill>
                  <a:srgbClr val="003399"/>
                </a:solidFill>
              </a:rPr>
              <a:t>U</a:t>
            </a:r>
            <a:r>
              <a:rPr lang="da-DK" sz="2400" b="1" dirty="0" smtClean="0">
                <a:solidFill>
                  <a:srgbClr val="003399"/>
                </a:solidFill>
              </a:rPr>
              <a:t>dvikling</a:t>
            </a:r>
            <a:r>
              <a:rPr lang="en-US" sz="2400" b="1" dirty="0" smtClean="0">
                <a:solidFill>
                  <a:srgbClr val="003399"/>
                </a:solidFill>
              </a:rPr>
              <a:t>:</a:t>
            </a:r>
            <a:endParaRPr lang="da-DK" sz="2400" dirty="0">
              <a:solidFill>
                <a:srgbClr val="003399"/>
              </a:solidFill>
            </a:endParaRPr>
          </a:p>
          <a:p>
            <a:pPr marL="285750" lvl="0" indent="-285750">
              <a:buFont typeface="Wingdings" panose="05000000000000000000" pitchFamily="2" charset="2"/>
              <a:buChar char="q"/>
            </a:pPr>
            <a:r>
              <a:rPr lang="da-DK" b="1" dirty="0" smtClean="0"/>
              <a:t>Sikkerhed</a:t>
            </a:r>
            <a:r>
              <a:rPr lang="da-DK" b="1" dirty="0" smtClean="0"/>
              <a:t>sprogram for minedrift </a:t>
            </a:r>
            <a:r>
              <a:rPr lang="da-DK" b="1" dirty="0" smtClean="0"/>
              <a:t>(sammenligneligt med MSHA</a:t>
            </a:r>
            <a:r>
              <a:rPr lang="en-US" b="1" dirty="0" smtClean="0"/>
              <a:t>)</a:t>
            </a:r>
          </a:p>
          <a:p>
            <a:pPr marL="285750" lvl="0" indent="-285750">
              <a:buFont typeface="Wingdings" panose="05000000000000000000" pitchFamily="2" charset="2"/>
              <a:buChar char="q"/>
            </a:pPr>
            <a:r>
              <a:rPr lang="da-DK" b="1" dirty="0" smtClean="0"/>
              <a:t>Procesteknikker til minedrift</a:t>
            </a:r>
          </a:p>
          <a:p>
            <a:pPr marL="285750" lvl="0" indent="-285750">
              <a:buFont typeface="Wingdings" panose="05000000000000000000" pitchFamily="2" charset="2"/>
              <a:buChar char="q"/>
            </a:pPr>
            <a:r>
              <a:rPr lang="da-DK" b="1" dirty="0" err="1" smtClean="0"/>
              <a:t>Underground</a:t>
            </a:r>
            <a:r>
              <a:rPr lang="da-DK" b="1" dirty="0" smtClean="0"/>
              <a:t> Search and </a:t>
            </a:r>
            <a:r>
              <a:rPr lang="da-DK" b="1" dirty="0" err="1" smtClean="0"/>
              <a:t>Rescue</a:t>
            </a:r>
            <a:endParaRPr lang="da-DK" b="1" dirty="0" smtClean="0"/>
          </a:p>
          <a:p>
            <a:pPr marL="285750" lvl="0" indent="-285750">
              <a:buFont typeface="Wingdings" panose="05000000000000000000" pitchFamily="2" charset="2"/>
              <a:buChar char="q"/>
            </a:pPr>
            <a:r>
              <a:rPr lang="da-DK" b="1" dirty="0" smtClean="0"/>
              <a:t>Simulatorer til Maskinkørsel</a:t>
            </a:r>
            <a:endParaRPr lang="da-DK" b="1" dirty="0"/>
          </a:p>
        </p:txBody>
      </p:sp>
      <p:sp>
        <p:nvSpPr>
          <p:cNvPr id="7" name="Tekstfelt 6"/>
          <p:cNvSpPr txBox="1"/>
          <p:nvPr/>
        </p:nvSpPr>
        <p:spPr>
          <a:xfrm>
            <a:off x="6719308" y="1462211"/>
            <a:ext cx="3649782" cy="1846659"/>
          </a:xfrm>
          <a:prstGeom prst="rect">
            <a:avLst/>
          </a:prstGeom>
          <a:noFill/>
        </p:spPr>
        <p:txBody>
          <a:bodyPr wrap="none" rtlCol="0">
            <a:spAutoFit/>
          </a:bodyPr>
          <a:lstStyle/>
          <a:p>
            <a:r>
              <a:rPr lang="en-US" sz="2400" b="1" dirty="0">
                <a:solidFill>
                  <a:srgbClr val="003399"/>
                </a:solidFill>
              </a:rPr>
              <a:t>Vibration </a:t>
            </a:r>
            <a:r>
              <a:rPr lang="da-DK" sz="2400" b="1" dirty="0" smtClean="0">
                <a:solidFill>
                  <a:srgbClr val="003399"/>
                </a:solidFill>
              </a:rPr>
              <a:t>Målinger</a:t>
            </a:r>
            <a:endParaRPr lang="da-DK" sz="2400" dirty="0">
              <a:solidFill>
                <a:srgbClr val="003399"/>
              </a:solidFill>
            </a:endParaRPr>
          </a:p>
          <a:p>
            <a:r>
              <a:rPr lang="en-US" b="1" dirty="0"/>
              <a:t>1 </a:t>
            </a:r>
            <a:r>
              <a:rPr lang="en-US" b="1" dirty="0" err="1" smtClean="0"/>
              <a:t>uges</a:t>
            </a:r>
            <a:r>
              <a:rPr lang="en-US" b="1" dirty="0" smtClean="0"/>
              <a:t> </a:t>
            </a:r>
            <a:r>
              <a:rPr lang="en-US" b="1" dirty="0" err="1" smtClean="0"/>
              <a:t>træning</a:t>
            </a:r>
            <a:r>
              <a:rPr lang="en-US" b="1" dirty="0" smtClean="0"/>
              <a:t>:</a:t>
            </a:r>
            <a:endParaRPr lang="da-DK" dirty="0"/>
          </a:p>
          <a:p>
            <a:pPr marL="285750" lvl="0" indent="-285750">
              <a:buFont typeface="Wingdings" panose="05000000000000000000" pitchFamily="2" charset="2"/>
              <a:buChar char="q"/>
            </a:pPr>
            <a:r>
              <a:rPr lang="en-US" b="1" dirty="0" err="1"/>
              <a:t>SigiCom</a:t>
            </a:r>
            <a:r>
              <a:rPr lang="en-US" b="1" dirty="0"/>
              <a:t> Infra Master 4100</a:t>
            </a:r>
            <a:endParaRPr lang="da-DK" dirty="0"/>
          </a:p>
          <a:p>
            <a:pPr marL="285750" lvl="0" indent="-285750">
              <a:buFont typeface="Wingdings" panose="05000000000000000000" pitchFamily="2" charset="2"/>
              <a:buChar char="q"/>
            </a:pPr>
            <a:r>
              <a:rPr lang="en-US" b="1" dirty="0" err="1"/>
              <a:t>SigiCom</a:t>
            </a:r>
            <a:r>
              <a:rPr lang="en-US" b="1" dirty="0"/>
              <a:t> V12 </a:t>
            </a:r>
            <a:r>
              <a:rPr lang="en-US" b="1" dirty="0" err="1"/>
              <a:t>Triaviell</a:t>
            </a:r>
            <a:r>
              <a:rPr lang="en-US" b="1" dirty="0"/>
              <a:t> Geophone</a:t>
            </a:r>
            <a:endParaRPr lang="da-DK" dirty="0"/>
          </a:p>
          <a:p>
            <a:pPr marL="285750" lvl="0" indent="-285750">
              <a:buFont typeface="Wingdings" panose="05000000000000000000" pitchFamily="2" charset="2"/>
              <a:buChar char="q"/>
            </a:pPr>
            <a:r>
              <a:rPr lang="en-US" b="1" dirty="0"/>
              <a:t>SigiComS10 Air Blast Microphone</a:t>
            </a:r>
            <a:endParaRPr lang="da-DK" dirty="0"/>
          </a:p>
          <a:p>
            <a:endParaRPr lang="da-DK" dirty="0">
              <a:latin typeface="Gill Sans MT" panose="020B0502020104020203" pitchFamily="34" charset="0"/>
            </a:endParaRPr>
          </a:p>
        </p:txBody>
      </p:sp>
      <p:sp>
        <p:nvSpPr>
          <p:cNvPr id="8" name="Tekstfelt 7"/>
          <p:cNvSpPr txBox="1"/>
          <p:nvPr/>
        </p:nvSpPr>
        <p:spPr>
          <a:xfrm>
            <a:off x="703777" y="1235082"/>
            <a:ext cx="5035417" cy="2123658"/>
          </a:xfrm>
          <a:prstGeom prst="rect">
            <a:avLst/>
          </a:prstGeom>
          <a:noFill/>
        </p:spPr>
        <p:txBody>
          <a:bodyPr wrap="none" rtlCol="0">
            <a:spAutoFit/>
          </a:bodyPr>
          <a:lstStyle/>
          <a:p>
            <a:r>
              <a:rPr lang="en-US" sz="2400" b="1" dirty="0">
                <a:solidFill>
                  <a:srgbClr val="003399"/>
                </a:solidFill>
              </a:rPr>
              <a:t>3D </a:t>
            </a:r>
            <a:r>
              <a:rPr lang="da-DK" sz="2400" b="1" dirty="0" smtClean="0">
                <a:solidFill>
                  <a:srgbClr val="003399"/>
                </a:solidFill>
              </a:rPr>
              <a:t>Sprængningsmodeller</a:t>
            </a:r>
            <a:endParaRPr lang="da-DK" sz="2400" dirty="0" smtClean="0">
              <a:solidFill>
                <a:srgbClr val="003399"/>
              </a:solidFill>
            </a:endParaRPr>
          </a:p>
          <a:p>
            <a:pPr marL="285750" indent="-285750">
              <a:buFont typeface="Wingdings" panose="05000000000000000000" pitchFamily="2" charset="2"/>
              <a:buChar char="q"/>
            </a:pPr>
            <a:r>
              <a:rPr lang="en-US" b="1" dirty="0" smtClean="0"/>
              <a:t>2 </a:t>
            </a:r>
            <a:r>
              <a:rPr lang="en-US" b="1" dirty="0" err="1" smtClean="0"/>
              <a:t>ugers</a:t>
            </a:r>
            <a:r>
              <a:rPr lang="en-US" b="1" dirty="0" smtClean="0"/>
              <a:t> </a:t>
            </a:r>
            <a:r>
              <a:rPr lang="en-US" b="1" dirty="0" err="1" smtClean="0"/>
              <a:t>træning</a:t>
            </a:r>
            <a:r>
              <a:rPr lang="en-US" b="1" dirty="0" smtClean="0"/>
              <a:t>:</a:t>
            </a:r>
            <a:endParaRPr lang="da-DK" dirty="0" smtClean="0"/>
          </a:p>
          <a:p>
            <a:pPr marL="285750" lvl="0" indent="-285750">
              <a:buFont typeface="Wingdings" panose="05000000000000000000" pitchFamily="2" charset="2"/>
              <a:buChar char="q"/>
            </a:pPr>
            <a:r>
              <a:rPr lang="en-US" b="1" dirty="0" smtClean="0"/>
              <a:t>Drone             </a:t>
            </a:r>
            <a:r>
              <a:rPr lang="en-US" b="1" dirty="0" smtClean="0"/>
              <a:t>DJI </a:t>
            </a:r>
            <a:r>
              <a:rPr lang="en-US" b="1" dirty="0"/>
              <a:t>Inspire 2</a:t>
            </a:r>
            <a:endParaRPr lang="da-DK" dirty="0"/>
          </a:p>
          <a:p>
            <a:pPr marL="285750" lvl="0" indent="-285750">
              <a:buFont typeface="Wingdings" panose="05000000000000000000" pitchFamily="2" charset="2"/>
              <a:buChar char="q"/>
            </a:pPr>
            <a:r>
              <a:rPr lang="en-US" b="1" dirty="0"/>
              <a:t>Drone	</a:t>
            </a:r>
            <a:r>
              <a:rPr lang="en-US" b="1" dirty="0" smtClean="0"/>
              <a:t>            DJI </a:t>
            </a:r>
            <a:r>
              <a:rPr lang="en-US" b="1" dirty="0"/>
              <a:t>Phantom 4</a:t>
            </a:r>
            <a:endParaRPr lang="da-DK" dirty="0"/>
          </a:p>
          <a:p>
            <a:pPr marL="285750" lvl="0" indent="-285750">
              <a:buFont typeface="Wingdings" panose="05000000000000000000" pitchFamily="2" charset="2"/>
              <a:buChar char="q"/>
            </a:pPr>
            <a:r>
              <a:rPr lang="en-US" b="1" dirty="0" smtClean="0"/>
              <a:t>Computers    High level performance </a:t>
            </a:r>
            <a:r>
              <a:rPr lang="en-US" b="1" dirty="0"/>
              <a:t>computers</a:t>
            </a:r>
            <a:endParaRPr lang="da-DK" dirty="0"/>
          </a:p>
          <a:p>
            <a:pPr marL="285750" lvl="0" indent="-285750">
              <a:buFont typeface="Wingdings" panose="05000000000000000000" pitchFamily="2" charset="2"/>
              <a:buChar char="q"/>
            </a:pPr>
            <a:r>
              <a:rPr lang="en-US" b="1" dirty="0" smtClean="0"/>
              <a:t>System -        3GSM Blast Metrix </a:t>
            </a:r>
            <a:r>
              <a:rPr lang="en-US" b="1" dirty="0"/>
              <a:t>UAV</a:t>
            </a:r>
            <a:endParaRPr lang="da-DK" dirty="0"/>
          </a:p>
          <a:p>
            <a:endParaRPr lang="da-DK" dirty="0">
              <a:latin typeface="Gill Sans MT" panose="020B0502020104020203" pitchFamily="34" charset="0"/>
            </a:endParaRPr>
          </a:p>
        </p:txBody>
      </p:sp>
      <p:pic>
        <p:nvPicPr>
          <p:cNvPr id="9" name="Billed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9156" y="3614943"/>
            <a:ext cx="3144206" cy="2404393"/>
          </a:xfrm>
          <a:prstGeom prst="rect">
            <a:avLst/>
          </a:prstGeom>
        </p:spPr>
      </p:pic>
      <p:sp>
        <p:nvSpPr>
          <p:cNvPr id="10" name="Forbindelse 9"/>
          <p:cNvSpPr/>
          <p:nvPr/>
        </p:nvSpPr>
        <p:spPr>
          <a:xfrm>
            <a:off x="5085912" y="840544"/>
            <a:ext cx="228600" cy="2413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p:cNvSpPr/>
          <p:nvPr/>
        </p:nvSpPr>
        <p:spPr>
          <a:xfrm>
            <a:off x="703777" y="3308870"/>
            <a:ext cx="6096000" cy="1292662"/>
          </a:xfrm>
          <a:prstGeom prst="rect">
            <a:avLst/>
          </a:prstGeom>
        </p:spPr>
        <p:txBody>
          <a:bodyPr>
            <a:spAutoFit/>
          </a:bodyPr>
          <a:lstStyle/>
          <a:p>
            <a:r>
              <a:rPr lang="da-DK" sz="2400" b="1" dirty="0" smtClean="0">
                <a:solidFill>
                  <a:srgbClr val="003399"/>
                </a:solidFill>
              </a:rPr>
              <a:t>Vulcan CAD kursus</a:t>
            </a:r>
            <a:endParaRPr lang="da-DK" sz="2400" dirty="0">
              <a:solidFill>
                <a:srgbClr val="003399"/>
              </a:solidFill>
            </a:endParaRPr>
          </a:p>
          <a:p>
            <a:r>
              <a:rPr lang="en-US" b="1" dirty="0"/>
              <a:t>1 </a:t>
            </a:r>
            <a:r>
              <a:rPr lang="en-US" b="1" dirty="0" err="1"/>
              <a:t>uges</a:t>
            </a:r>
            <a:r>
              <a:rPr lang="en-US" b="1" dirty="0"/>
              <a:t> </a:t>
            </a:r>
            <a:r>
              <a:rPr lang="en-US" b="1" dirty="0" err="1"/>
              <a:t>træning</a:t>
            </a:r>
            <a:r>
              <a:rPr lang="en-US" b="1" dirty="0"/>
              <a:t>:</a:t>
            </a:r>
            <a:endParaRPr lang="da-DK" dirty="0"/>
          </a:p>
          <a:p>
            <a:pPr marL="285750" lvl="0" indent="-285750">
              <a:buFont typeface="Wingdings" panose="05000000000000000000" pitchFamily="2" charset="2"/>
              <a:buChar char="q"/>
            </a:pPr>
            <a:r>
              <a:rPr lang="en-US" b="1" dirty="0" smtClean="0"/>
              <a:t>Vulcan CAD software</a:t>
            </a:r>
          </a:p>
          <a:p>
            <a:pPr marL="285750" lvl="0" indent="-285750">
              <a:buFont typeface="Wingdings" panose="05000000000000000000" pitchFamily="2" charset="2"/>
              <a:buChar char="q"/>
            </a:pPr>
            <a:r>
              <a:rPr lang="en-US" b="1" dirty="0" err="1" smtClean="0"/>
              <a:t>Samarbejde</a:t>
            </a:r>
            <a:r>
              <a:rPr lang="en-US" b="1" dirty="0" smtClean="0"/>
              <a:t> med </a:t>
            </a:r>
            <a:r>
              <a:rPr lang="en-US" b="1" i="1" dirty="0" smtClean="0"/>
              <a:t>University of Utah</a:t>
            </a:r>
            <a:endParaRPr lang="da-DK" i="1" dirty="0"/>
          </a:p>
        </p:txBody>
      </p:sp>
    </p:spTree>
    <p:extLst>
      <p:ext uri="{BB962C8B-B14F-4D97-AF65-F5344CB8AC3E}">
        <p14:creationId xmlns:p14="http://schemas.microsoft.com/office/powerpoint/2010/main" val="280949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0" y="0"/>
            <a:ext cx="12192000" cy="1156138"/>
          </a:xfrm>
          <a:prstGeom prst="rect">
            <a:avLst/>
          </a:prstGeom>
          <a:solidFill>
            <a:srgbClr val="003399"/>
          </a:solidFill>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300" b="1" dirty="0" smtClean="0">
              <a:solidFill>
                <a:schemeClr val="bg1">
                  <a:lumMod val="95000"/>
                </a:schemeClr>
              </a:solidFill>
              <a:latin typeface="Gill Sans MT" panose="020B0502020104020203" pitchFamily="34" charset="0"/>
            </a:endParaRPr>
          </a:p>
          <a:p>
            <a:pPr algn="ctr" fontAlgn="auto">
              <a:spcAft>
                <a:spcPts val="0"/>
              </a:spcAft>
              <a:defRPr/>
            </a:pPr>
            <a:r>
              <a:rPr lang="en-US" b="1" dirty="0" smtClean="0">
                <a:solidFill>
                  <a:schemeClr val="bg1"/>
                </a:solidFill>
                <a:latin typeface="Gill Sans MT" panose="020B0502020104020203" pitchFamily="34" charset="0"/>
              </a:rPr>
              <a:t> </a:t>
            </a:r>
            <a:r>
              <a:rPr lang="da-DK" b="1" dirty="0" smtClean="0">
                <a:solidFill>
                  <a:schemeClr val="bg1"/>
                </a:solidFill>
                <a:latin typeface="Gill Sans MT" panose="020B0502020104020203" pitchFamily="34" charset="0"/>
              </a:rPr>
              <a:t>Finansieringsstruktur af Kurser</a:t>
            </a:r>
          </a:p>
          <a:p>
            <a:pPr algn="ctr" fontAlgn="auto">
              <a:spcAft>
                <a:spcPts val="0"/>
              </a:spcAft>
              <a:defRPr/>
            </a:pPr>
            <a:r>
              <a:rPr lang="en-US" sz="3100" b="1" dirty="0" smtClean="0">
                <a:solidFill>
                  <a:schemeClr val="bg1"/>
                </a:solidFill>
                <a:latin typeface="Gill Sans MT" panose="020B0502020104020203" pitchFamily="34" charset="0"/>
              </a:rPr>
              <a:t>PKU</a:t>
            </a:r>
            <a:r>
              <a:rPr lang="en-US" sz="3100" b="1" dirty="0" smtClean="0">
                <a:solidFill>
                  <a:schemeClr val="bg1"/>
                </a:solidFill>
                <a:latin typeface="Gill Sans MT" panose="020B0502020104020203" pitchFamily="34" charset="0"/>
              </a:rPr>
              <a:t>: </a:t>
            </a:r>
            <a:r>
              <a:rPr lang="da-DK" sz="3100" b="1" dirty="0">
                <a:solidFill>
                  <a:schemeClr val="bg1"/>
                </a:solidFill>
                <a:latin typeface="Gill Sans MT" panose="020B0502020104020203" pitchFamily="34" charset="0"/>
              </a:rPr>
              <a:t>Projekt Kompetenceudvikling for Ufaglærte</a:t>
            </a:r>
            <a:endParaRPr lang="en-US" sz="3100" b="1" dirty="0">
              <a:solidFill>
                <a:schemeClr val="bg1"/>
              </a:solidFill>
              <a:latin typeface="Gill Sans MT" panose="020B0502020104020203" pitchFamily="34" charset="0"/>
            </a:endParaRPr>
          </a:p>
        </p:txBody>
      </p:sp>
      <p:sp>
        <p:nvSpPr>
          <p:cNvPr id="3" name="Tekstfelt 2"/>
          <p:cNvSpPr txBox="1"/>
          <p:nvPr/>
        </p:nvSpPr>
        <p:spPr>
          <a:xfrm>
            <a:off x="1726243" y="1380809"/>
            <a:ext cx="9225981" cy="2492990"/>
          </a:xfrm>
          <a:prstGeom prst="rect">
            <a:avLst/>
          </a:prstGeom>
          <a:noFill/>
        </p:spPr>
        <p:txBody>
          <a:bodyPr wrap="square" rtlCol="0">
            <a:spAutoFit/>
          </a:bodyPr>
          <a:lstStyle/>
          <a:p>
            <a:r>
              <a:rPr lang="da-DK" b="1" dirty="0"/>
              <a:t>Departementet for Erhverv og Arbejdsmarked</a:t>
            </a:r>
            <a:r>
              <a:rPr lang="en-US" dirty="0" smtClean="0"/>
              <a:t>:</a:t>
            </a:r>
            <a:endParaRPr lang="en-US" dirty="0"/>
          </a:p>
          <a:p>
            <a:pPr marL="285750" indent="-285750">
              <a:buFont typeface="Wingdings" panose="05000000000000000000" pitchFamily="2" charset="2"/>
              <a:buChar char="q"/>
            </a:pPr>
            <a:r>
              <a:rPr lang="en-US" b="1" dirty="0" smtClean="0">
                <a:solidFill>
                  <a:srgbClr val="003399"/>
                </a:solidFill>
              </a:rPr>
              <a:t>PKU</a:t>
            </a:r>
            <a:r>
              <a:rPr lang="en-US" b="1" dirty="0" smtClean="0">
                <a:solidFill>
                  <a:srgbClr val="333399"/>
                </a:solidFill>
              </a:rPr>
              <a:t>: </a:t>
            </a:r>
            <a:r>
              <a:rPr lang="da-DK" b="1" dirty="0" smtClean="0">
                <a:solidFill>
                  <a:srgbClr val="333399"/>
                </a:solidFill>
              </a:rPr>
              <a:t>Kompetenceudvikling </a:t>
            </a:r>
            <a:r>
              <a:rPr lang="da-DK" b="1" dirty="0">
                <a:solidFill>
                  <a:srgbClr val="333399"/>
                </a:solidFill>
              </a:rPr>
              <a:t>for </a:t>
            </a:r>
            <a:r>
              <a:rPr lang="da-DK" b="1" dirty="0" smtClean="0">
                <a:solidFill>
                  <a:srgbClr val="333399"/>
                </a:solidFill>
              </a:rPr>
              <a:t>Ufaglærte</a:t>
            </a:r>
          </a:p>
          <a:p>
            <a:pPr marL="285750" indent="-285750">
              <a:buFont typeface="Wingdings" panose="05000000000000000000" pitchFamily="2" charset="2"/>
              <a:buChar char="q"/>
            </a:pPr>
            <a:r>
              <a:rPr lang="da-DK" b="1" dirty="0" smtClean="0"/>
              <a:t>Kursuskrav</a:t>
            </a:r>
            <a:r>
              <a:rPr lang="da-DK" b="1" dirty="0" smtClean="0"/>
              <a:t> </a:t>
            </a:r>
            <a:r>
              <a:rPr lang="da-DK" b="1" dirty="0" smtClean="0"/>
              <a:t>&amp; Regler</a:t>
            </a:r>
            <a:r>
              <a:rPr lang="en-US" dirty="0" smtClean="0"/>
              <a:t>:</a:t>
            </a:r>
          </a:p>
          <a:p>
            <a:pPr marL="285750" indent="-285750">
              <a:buFont typeface="Wingdings" panose="05000000000000000000" pitchFamily="2" charset="2"/>
              <a:buChar char="q"/>
            </a:pPr>
            <a:r>
              <a:rPr lang="da-DK" sz="1700" dirty="0" smtClean="0"/>
              <a:t>Du skal være ufaglært og over 25 år</a:t>
            </a:r>
          </a:p>
          <a:p>
            <a:pPr marL="285750" indent="-285750">
              <a:buFont typeface="Wingdings" panose="05000000000000000000" pitchFamily="2" charset="2"/>
              <a:buChar char="q"/>
            </a:pPr>
            <a:r>
              <a:rPr lang="da-DK" sz="1700" dirty="0" smtClean="0"/>
              <a:t>Rejse, ophold, </a:t>
            </a:r>
            <a:r>
              <a:rPr lang="da-DK" sz="1700" dirty="0" smtClean="0"/>
              <a:t>kursusudgifter samt kursusmaterialer er dækket af PKU</a:t>
            </a:r>
          </a:p>
          <a:p>
            <a:pPr marL="285750" indent="-285750">
              <a:buFont typeface="Wingdings" panose="05000000000000000000" pitchFamily="2" charset="2"/>
              <a:buChar char="q"/>
            </a:pPr>
            <a:r>
              <a:rPr lang="da-DK" sz="1700" dirty="0" smtClean="0"/>
              <a:t>Deltagerne modtager månedlig løn fra PKU</a:t>
            </a:r>
          </a:p>
          <a:p>
            <a:pPr marL="285750" indent="-285750">
              <a:buFont typeface="Wingdings" panose="05000000000000000000" pitchFamily="2" charset="2"/>
              <a:buChar char="q"/>
            </a:pPr>
            <a:r>
              <a:rPr lang="da-DK" sz="1700" dirty="0" smtClean="0"/>
              <a:t>Alle brancheskoler</a:t>
            </a:r>
            <a:r>
              <a:rPr lang="da-DK" sz="1700" dirty="0" smtClean="0"/>
              <a:t> </a:t>
            </a:r>
            <a:r>
              <a:rPr lang="da-DK" sz="1700" dirty="0" smtClean="0"/>
              <a:t>(9 skoler i alt) kan ansøge om en årlig PKU kursusfinansiering</a:t>
            </a:r>
            <a:endParaRPr lang="da-DK" sz="1700" dirty="0"/>
          </a:p>
          <a:p>
            <a:pPr marL="285750" indent="-285750">
              <a:buFont typeface="Wingdings" panose="05000000000000000000" pitchFamily="2" charset="2"/>
              <a:buChar char="q"/>
            </a:pPr>
            <a:r>
              <a:rPr lang="da-DK" sz="1700" dirty="0" smtClean="0"/>
              <a:t>G.S.M.P. </a:t>
            </a:r>
            <a:r>
              <a:rPr lang="da-DK" sz="1700" dirty="0" smtClean="0"/>
              <a:t>gennemsnitlige årlige bevilling</a:t>
            </a:r>
            <a:r>
              <a:rPr lang="da-DK" sz="1700" dirty="0" smtClean="0"/>
              <a:t>: 10,3 mio. DKK</a:t>
            </a:r>
          </a:p>
          <a:p>
            <a:pPr marL="285750" indent="-285750">
              <a:buFont typeface="Wingdings" panose="05000000000000000000" pitchFamily="2" charset="2"/>
              <a:buChar char="q"/>
            </a:pPr>
            <a:r>
              <a:rPr lang="da-DK" sz="1700" dirty="0" smtClean="0"/>
              <a:t>Bevillingen til Supplerende </a:t>
            </a:r>
            <a:r>
              <a:rPr lang="da-DK" sz="1700" dirty="0"/>
              <a:t>udstyrs </a:t>
            </a:r>
            <a:r>
              <a:rPr lang="da-DK" sz="1700" dirty="0" smtClean="0"/>
              <a:t>i 2017: 6,15 mio. DKK</a:t>
            </a:r>
            <a:endParaRPr lang="da-DK" sz="1700" dirty="0"/>
          </a:p>
        </p:txBody>
      </p:sp>
      <p:sp>
        <p:nvSpPr>
          <p:cNvPr id="4" name="Tekstfelt 3"/>
          <p:cNvSpPr txBox="1"/>
          <p:nvPr/>
        </p:nvSpPr>
        <p:spPr>
          <a:xfrm>
            <a:off x="1707322" y="4256690"/>
            <a:ext cx="10226646" cy="2785378"/>
          </a:xfrm>
          <a:prstGeom prst="rect">
            <a:avLst/>
          </a:prstGeom>
          <a:noFill/>
        </p:spPr>
        <p:txBody>
          <a:bodyPr wrap="none" rtlCol="0">
            <a:spAutoFit/>
          </a:bodyPr>
          <a:lstStyle/>
          <a:p>
            <a:r>
              <a:rPr lang="da-DK" b="1" dirty="0"/>
              <a:t>Departement for Uddannelse, Kultur, Idræt og Kirke</a:t>
            </a:r>
          </a:p>
          <a:p>
            <a:pPr marL="342900" indent="-342900">
              <a:buFont typeface="Wingdings" panose="05000000000000000000" pitchFamily="2" charset="2"/>
              <a:buChar char="q"/>
            </a:pPr>
            <a:r>
              <a:rPr lang="en-US" b="1" dirty="0" smtClean="0">
                <a:solidFill>
                  <a:srgbClr val="003399"/>
                </a:solidFill>
              </a:rPr>
              <a:t>AMA</a:t>
            </a:r>
            <a:r>
              <a:rPr lang="en-US" b="1" dirty="0">
                <a:solidFill>
                  <a:srgbClr val="003399"/>
                </a:solidFill>
              </a:rPr>
              <a:t>: </a:t>
            </a:r>
            <a:r>
              <a:rPr lang="da-DK" b="1" dirty="0">
                <a:solidFill>
                  <a:srgbClr val="333399"/>
                </a:solidFill>
              </a:rPr>
              <a:t>Arbejdsgivernes </a:t>
            </a:r>
            <a:r>
              <a:rPr lang="da-DK" b="1" dirty="0" smtClean="0">
                <a:solidFill>
                  <a:srgbClr val="333399"/>
                </a:solidFill>
              </a:rPr>
              <a:t>Arbejdsmarkedsafgift</a:t>
            </a:r>
          </a:p>
          <a:p>
            <a:pPr marL="342900" indent="-342900">
              <a:buFont typeface="Wingdings" panose="05000000000000000000" pitchFamily="2" charset="2"/>
              <a:buChar char="q"/>
            </a:pPr>
            <a:r>
              <a:rPr lang="da-DK" b="1" dirty="0"/>
              <a:t>Kursuskrav &amp; </a:t>
            </a:r>
            <a:r>
              <a:rPr lang="da-DK" b="1" dirty="0" smtClean="0"/>
              <a:t>Regler</a:t>
            </a:r>
            <a:r>
              <a:rPr lang="en-US" dirty="0" smtClean="0"/>
              <a:t>:</a:t>
            </a:r>
            <a:endParaRPr lang="en-US" dirty="0"/>
          </a:p>
          <a:p>
            <a:pPr marL="285750" indent="-285750">
              <a:buFont typeface="Wingdings" panose="05000000000000000000" pitchFamily="2" charset="2"/>
              <a:buChar char="q"/>
            </a:pPr>
            <a:r>
              <a:rPr lang="en-US" sz="1700" dirty="0" smtClean="0"/>
              <a:t>AMA </a:t>
            </a:r>
            <a:r>
              <a:rPr lang="en-US" sz="1700" dirty="0" smtClean="0"/>
              <a:t>(</a:t>
            </a:r>
            <a:r>
              <a:rPr lang="da-DK" dirty="0"/>
              <a:t>Arbejdsgivernes Arbejdsmarkedsafgift</a:t>
            </a:r>
            <a:r>
              <a:rPr lang="en-US" sz="1700" dirty="0" smtClean="0"/>
              <a:t>) </a:t>
            </a:r>
            <a:r>
              <a:rPr lang="en-US" sz="1700" dirty="0" smtClean="0"/>
              <a:t>– </a:t>
            </a:r>
            <a:r>
              <a:rPr lang="en-US" sz="1700" dirty="0" err="1" smtClean="0"/>
              <a:t>Arbejdsgiver</a:t>
            </a:r>
            <a:r>
              <a:rPr lang="en-US" sz="1700" dirty="0" smtClean="0"/>
              <a:t> </a:t>
            </a:r>
            <a:r>
              <a:rPr lang="en-US" sz="1700" dirty="0" err="1" smtClean="0"/>
              <a:t>betaler</a:t>
            </a:r>
            <a:r>
              <a:rPr lang="en-US" sz="1700" dirty="0" smtClean="0"/>
              <a:t> </a:t>
            </a:r>
            <a:r>
              <a:rPr lang="en-US" sz="1700" dirty="0" err="1" smtClean="0"/>
              <a:t>afgift</a:t>
            </a:r>
            <a:r>
              <a:rPr lang="en-US" sz="1700" dirty="0" smtClean="0"/>
              <a:t> </a:t>
            </a:r>
            <a:r>
              <a:rPr lang="en-US" sz="1700" dirty="0" err="1" smtClean="0"/>
              <a:t>til</a:t>
            </a:r>
            <a:r>
              <a:rPr lang="en-US" sz="1700" dirty="0" smtClean="0"/>
              <a:t> </a:t>
            </a:r>
            <a:r>
              <a:rPr lang="da-DK" dirty="0" smtClean="0"/>
              <a:t>Departement </a:t>
            </a:r>
            <a:r>
              <a:rPr lang="da-DK" dirty="0"/>
              <a:t>for Uddannelse </a:t>
            </a:r>
            <a:endParaRPr lang="da-DK" dirty="0" smtClean="0"/>
          </a:p>
          <a:p>
            <a:pPr marL="285750" indent="-285750">
              <a:buFont typeface="Wingdings" panose="05000000000000000000" pitchFamily="2" charset="2"/>
              <a:buChar char="q"/>
            </a:pPr>
            <a:r>
              <a:rPr lang="da-DK" sz="1700" dirty="0" smtClean="0"/>
              <a:t>Rejse og ophold er dækket af</a:t>
            </a:r>
            <a:r>
              <a:rPr lang="en-US" sz="1700" dirty="0" smtClean="0"/>
              <a:t> AMA – </a:t>
            </a:r>
            <a:r>
              <a:rPr lang="da-DK" sz="1700" dirty="0" smtClean="0"/>
              <a:t>kursusudgifter samt kursusmaterialer betales af arbejdsgiveren</a:t>
            </a:r>
            <a:endParaRPr lang="en-US" sz="1700" dirty="0" smtClean="0"/>
          </a:p>
          <a:p>
            <a:pPr marL="285750" indent="-285750">
              <a:buFont typeface="Wingdings" panose="05000000000000000000" pitchFamily="2" charset="2"/>
              <a:buChar char="q"/>
            </a:pPr>
            <a:r>
              <a:rPr lang="da-DK" sz="1700" dirty="0" smtClean="0"/>
              <a:t>Arbejdsgiveren skal betale normal løn under kurset</a:t>
            </a:r>
          </a:p>
          <a:p>
            <a:pPr marL="285750" indent="-285750">
              <a:buFont typeface="Wingdings" panose="05000000000000000000" pitchFamily="2" charset="2"/>
              <a:buChar char="q"/>
            </a:pPr>
            <a:r>
              <a:rPr lang="da-DK" sz="1700" dirty="0" smtClean="0"/>
              <a:t>Alle </a:t>
            </a:r>
            <a:r>
              <a:rPr lang="da-DK" sz="1700" dirty="0"/>
              <a:t>brancheskoler (9 skoler i alt) kan ansøge om en årlig </a:t>
            </a:r>
            <a:r>
              <a:rPr lang="da-DK" sz="1700" dirty="0" smtClean="0"/>
              <a:t>AMA </a:t>
            </a:r>
            <a:r>
              <a:rPr lang="da-DK" sz="1700" dirty="0"/>
              <a:t>kursusfinansiering</a:t>
            </a:r>
          </a:p>
          <a:p>
            <a:r>
              <a:rPr lang="en-US" sz="1700" dirty="0" smtClean="0"/>
              <a:t>     (</a:t>
            </a:r>
            <a:r>
              <a:rPr lang="en-US" sz="1700" i="1" dirty="0" err="1" smtClean="0"/>
              <a:t>Samlede</a:t>
            </a:r>
            <a:r>
              <a:rPr lang="en-US" sz="1700" i="1" dirty="0" smtClean="0"/>
              <a:t> </a:t>
            </a:r>
            <a:r>
              <a:rPr lang="en-US" sz="1700" i="1" dirty="0" err="1" smtClean="0"/>
              <a:t>Årlige</a:t>
            </a:r>
            <a:r>
              <a:rPr lang="en-US" sz="1700" i="1" dirty="0" smtClean="0"/>
              <a:t> </a:t>
            </a:r>
            <a:r>
              <a:rPr lang="en-US" sz="1700" i="1" dirty="0" smtClean="0"/>
              <a:t>AMA </a:t>
            </a:r>
            <a:r>
              <a:rPr lang="en-US" sz="1700" i="1" dirty="0" smtClean="0"/>
              <a:t>budget: 20 </a:t>
            </a:r>
            <a:r>
              <a:rPr lang="en-US" sz="1700" i="1" dirty="0" err="1" smtClean="0"/>
              <a:t>mio</a:t>
            </a:r>
            <a:r>
              <a:rPr lang="en-US" sz="1700" i="1" dirty="0" smtClean="0"/>
              <a:t>. DKK</a:t>
            </a:r>
            <a:r>
              <a:rPr lang="en-US" sz="1700" dirty="0" smtClean="0"/>
              <a:t>)</a:t>
            </a:r>
            <a:endParaRPr lang="en-US" sz="1700" dirty="0"/>
          </a:p>
          <a:p>
            <a:pPr marL="285750" indent="-285750">
              <a:buFont typeface="Wingdings" panose="05000000000000000000" pitchFamily="2" charset="2"/>
              <a:buChar char="q"/>
            </a:pPr>
            <a:r>
              <a:rPr lang="en-US" sz="1700" dirty="0" smtClean="0"/>
              <a:t>G.S.M.P</a:t>
            </a:r>
            <a:r>
              <a:rPr lang="en-US" sz="1700" dirty="0"/>
              <a:t>. </a:t>
            </a:r>
            <a:r>
              <a:rPr lang="da-DK" sz="1700" dirty="0"/>
              <a:t>gennemsnitlige årlige bevilling </a:t>
            </a:r>
            <a:r>
              <a:rPr lang="en-US" sz="1700" dirty="0" smtClean="0"/>
              <a:t>: 1,1 </a:t>
            </a:r>
            <a:r>
              <a:rPr lang="en-US" sz="1700" dirty="0" err="1" smtClean="0"/>
              <a:t>mio</a:t>
            </a:r>
            <a:r>
              <a:rPr lang="en-US" sz="1700" dirty="0" smtClean="0"/>
              <a:t>. DKK</a:t>
            </a:r>
            <a:endParaRPr lang="en-US" sz="1700" dirty="0"/>
          </a:p>
          <a:p>
            <a:endParaRPr lang="da-DK" dirty="0"/>
          </a:p>
        </p:txBody>
      </p:sp>
    </p:spTree>
    <p:extLst>
      <p:ext uri="{BB962C8B-B14F-4D97-AF65-F5344CB8AC3E}">
        <p14:creationId xmlns:p14="http://schemas.microsoft.com/office/powerpoint/2010/main" val="2297456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12192000" cy="1136528"/>
          </a:xfrm>
          <a:solidFill>
            <a:srgbClr val="003399"/>
          </a:solidFill>
        </p:spPr>
        <p:txBody>
          <a:bodyPr>
            <a:normAutofit/>
          </a:bodyPr>
          <a:lstStyle/>
          <a:p>
            <a:pPr algn="ctr"/>
            <a:r>
              <a:rPr lang="da-DK" b="1" dirty="0" smtClean="0">
                <a:latin typeface="Gill Sans MT" panose="020B0502020104020203" pitchFamily="34" charset="0"/>
              </a:rPr>
              <a:t>Internationalt Samarbejde</a:t>
            </a:r>
            <a:endParaRPr lang="en-US" b="1" dirty="0">
              <a:latin typeface="Gill Sans MT" panose="020B0502020104020203" pitchFamily="34" charset="0"/>
            </a:endParaRPr>
          </a:p>
        </p:txBody>
      </p:sp>
      <p:sp>
        <p:nvSpPr>
          <p:cNvPr id="2" name="Tekstfelt 1"/>
          <p:cNvSpPr txBox="1"/>
          <p:nvPr/>
        </p:nvSpPr>
        <p:spPr>
          <a:xfrm>
            <a:off x="217283" y="1267485"/>
            <a:ext cx="5839485" cy="5940088"/>
          </a:xfrm>
          <a:prstGeom prst="rect">
            <a:avLst/>
          </a:prstGeom>
          <a:noFill/>
          <a:effectLst>
            <a:outerShdw blurRad="50800" dist="50800" dir="5400000" algn="ctr" rotWithShape="0">
              <a:srgbClr val="000000">
                <a:alpha val="0"/>
              </a:srgbClr>
            </a:outerShdw>
          </a:effectLst>
        </p:spPr>
        <p:txBody>
          <a:bodyPr wrap="square" rtlCol="0">
            <a:spAutoFit/>
          </a:bodyPr>
          <a:lstStyle/>
          <a:p>
            <a:r>
              <a:rPr lang="da-DK" sz="2000" b="1" dirty="0" smtClean="0"/>
              <a:t>2008 - Common Core </a:t>
            </a:r>
            <a:r>
              <a:rPr lang="da-DK" sz="2000" b="1" dirty="0" smtClean="0"/>
              <a:t>for Minesvende</a:t>
            </a:r>
            <a:endParaRPr lang="da-DK" sz="2000" b="1" dirty="0" smtClean="0"/>
          </a:p>
          <a:p>
            <a:endParaRPr lang="da-DK" sz="2000" b="1" dirty="0" smtClean="0"/>
          </a:p>
          <a:p>
            <a:pPr marL="342900" indent="-342900">
              <a:buFont typeface="Wingdings" panose="05000000000000000000" pitchFamily="2" charset="2"/>
              <a:buChar char="q"/>
            </a:pPr>
            <a:r>
              <a:rPr lang="da-DK" sz="2000" b="1" dirty="0" err="1" smtClean="0"/>
              <a:t>MoU</a:t>
            </a:r>
            <a:r>
              <a:rPr lang="da-DK" sz="2000" b="1" dirty="0" smtClean="0"/>
              <a:t> </a:t>
            </a:r>
            <a:r>
              <a:rPr lang="da-DK" sz="2000" b="1" dirty="0" smtClean="0"/>
              <a:t>med </a:t>
            </a:r>
            <a:r>
              <a:rPr lang="da-DK" sz="2000" b="1" dirty="0" smtClean="0"/>
              <a:t>Ole Vig Videregående Skole, </a:t>
            </a:r>
            <a:r>
              <a:rPr lang="da-DK" sz="2000" b="1" dirty="0" smtClean="0"/>
              <a:t>Norge</a:t>
            </a:r>
            <a:endParaRPr lang="da-DK" sz="2000" b="1" dirty="0" smtClean="0"/>
          </a:p>
          <a:p>
            <a:pPr marL="800100" lvl="1" indent="-342900">
              <a:buFont typeface="Arial" panose="020B0604020202020204" pitchFamily="34" charset="0"/>
              <a:buChar char="•"/>
            </a:pPr>
            <a:r>
              <a:rPr lang="da-DK" sz="2000" b="1" dirty="0" smtClean="0"/>
              <a:t>Assistance til opstart samt udvikling af instruktører til diverse kurser i Grønland</a:t>
            </a:r>
            <a:endParaRPr lang="da-DK" sz="2000" b="1" dirty="0" smtClean="0"/>
          </a:p>
          <a:p>
            <a:pPr lvl="1"/>
            <a:endParaRPr lang="da-DK" sz="2000" b="1" dirty="0" smtClean="0"/>
          </a:p>
          <a:p>
            <a:pPr lvl="1"/>
            <a:endParaRPr lang="da-DK" sz="2000" b="1" dirty="0" smtClean="0"/>
          </a:p>
          <a:p>
            <a:pPr marL="342900" indent="-342900">
              <a:buFont typeface="Wingdings" panose="05000000000000000000" pitchFamily="2" charset="2"/>
              <a:buChar char="q"/>
            </a:pPr>
            <a:r>
              <a:rPr lang="da-DK" sz="2000" b="1" dirty="0" smtClean="0"/>
              <a:t>NORCAT, Canada</a:t>
            </a:r>
            <a:endParaRPr lang="da-DK" sz="2000" b="1" dirty="0"/>
          </a:p>
          <a:p>
            <a:pPr marL="800100" lvl="1" indent="-342900">
              <a:buFont typeface="Arial" panose="020B0604020202020204" pitchFamily="34" charset="0"/>
              <a:buChar char="•"/>
            </a:pPr>
            <a:r>
              <a:rPr lang="da-DK" sz="2000" b="1" dirty="0" smtClean="0"/>
              <a:t>Udvikling og inspiration til et Common Core program for nye minesvende</a:t>
            </a:r>
          </a:p>
          <a:p>
            <a:pPr lvl="1"/>
            <a:endParaRPr lang="da-DK" sz="2000" b="1" dirty="0" smtClean="0"/>
          </a:p>
          <a:p>
            <a:pPr marL="342900" indent="-342900">
              <a:buFont typeface="Wingdings" panose="05000000000000000000" pitchFamily="2" charset="2"/>
              <a:buChar char="q"/>
            </a:pPr>
            <a:r>
              <a:rPr lang="da-DK" sz="2000" b="1" dirty="0" smtClean="0"/>
              <a:t>Colorado </a:t>
            </a:r>
            <a:r>
              <a:rPr lang="da-DK" sz="2000" b="1" dirty="0" smtClean="0"/>
              <a:t>School of Mines, USA</a:t>
            </a:r>
            <a:endParaRPr lang="da-DK" sz="2000" b="1" dirty="0"/>
          </a:p>
          <a:p>
            <a:pPr marL="800100" lvl="1" indent="-342900">
              <a:buFont typeface="Arial" panose="020B0604020202020204" pitchFamily="34" charset="0"/>
              <a:buChar char="•"/>
            </a:pPr>
            <a:r>
              <a:rPr lang="da-DK" sz="2000" b="1" dirty="0" smtClean="0"/>
              <a:t>Tilbød instruktører til det første Common Core </a:t>
            </a:r>
            <a:r>
              <a:rPr lang="da-DK" sz="2000" b="1" dirty="0" smtClean="0"/>
              <a:t>program</a:t>
            </a:r>
          </a:p>
          <a:p>
            <a:pPr marL="800100" lvl="1" indent="-342900">
              <a:buFont typeface="Arial" panose="020B0604020202020204" pitchFamily="34" charset="0"/>
              <a:buChar char="•"/>
            </a:pPr>
            <a:r>
              <a:rPr lang="da-DK" sz="2000" b="1" dirty="0" smtClean="0"/>
              <a:t>Efteruddannelse </a:t>
            </a:r>
            <a:r>
              <a:rPr lang="da-DK" sz="2000" b="1" dirty="0" smtClean="0"/>
              <a:t>af skolens ansatte til </a:t>
            </a:r>
            <a:r>
              <a:rPr lang="da-DK" sz="2000" b="1" dirty="0" smtClean="0"/>
              <a:t>underjordiske øvelser i </a:t>
            </a:r>
            <a:r>
              <a:rPr lang="da-DK" sz="2000" b="1" dirty="0" smtClean="0"/>
              <a:t>Edgar Mine, Colorado</a:t>
            </a:r>
            <a:endParaRPr lang="da-DK" sz="2000" b="1" dirty="0"/>
          </a:p>
          <a:p>
            <a:pPr marL="800100" lvl="1" indent="-342900">
              <a:buFont typeface="Arial" panose="020B0604020202020204" pitchFamily="34" charset="0"/>
              <a:buChar char="•"/>
            </a:pPr>
            <a:endParaRPr lang="da-DK" sz="2000" b="1" dirty="0"/>
          </a:p>
          <a:p>
            <a:pPr lvl="1"/>
            <a:endParaRPr lang="da-DK" sz="2000" b="1" dirty="0"/>
          </a:p>
          <a:p>
            <a:pPr lvl="1"/>
            <a:r>
              <a:rPr lang="da-DK" sz="2000" b="1" dirty="0" smtClean="0"/>
              <a:t> </a:t>
            </a:r>
            <a:endParaRPr lang="da-DK" sz="2000" b="1" dirty="0"/>
          </a:p>
        </p:txBody>
      </p:sp>
      <p:pic>
        <p:nvPicPr>
          <p:cNvPr id="3" name="Bille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6584" y="1136528"/>
            <a:ext cx="4515416" cy="3010277"/>
          </a:xfrm>
          <a:prstGeom prst="rect">
            <a:avLst/>
          </a:prstGeom>
        </p:spPr>
      </p:pic>
      <p:pic>
        <p:nvPicPr>
          <p:cNvPr id="5" name="Bille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0831" y="4146805"/>
            <a:ext cx="3961169" cy="2640779"/>
          </a:xfrm>
          <a:prstGeom prst="rect">
            <a:avLst/>
          </a:prstGeom>
        </p:spPr>
      </p:pic>
    </p:spTree>
    <p:extLst>
      <p:ext uri="{BB962C8B-B14F-4D97-AF65-F5344CB8AC3E}">
        <p14:creationId xmlns:p14="http://schemas.microsoft.com/office/powerpoint/2010/main" val="3509755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12192000" cy="1136528"/>
          </a:xfrm>
          <a:solidFill>
            <a:srgbClr val="003399"/>
          </a:solidFill>
        </p:spPr>
        <p:txBody>
          <a:bodyPr>
            <a:normAutofit/>
          </a:bodyPr>
          <a:lstStyle/>
          <a:p>
            <a:pPr algn="ctr"/>
            <a:r>
              <a:rPr lang="da-DK" b="1" dirty="0">
                <a:latin typeface="Gill Sans MT" panose="020B0502020104020203" pitchFamily="34" charset="0"/>
              </a:rPr>
              <a:t>Internationalt Samarbejde</a:t>
            </a:r>
            <a:endParaRPr lang="en-US" b="1" dirty="0">
              <a:latin typeface="Gill Sans MT" panose="020B0502020104020203" pitchFamily="34" charset="0"/>
            </a:endParaRPr>
          </a:p>
        </p:txBody>
      </p:sp>
      <p:sp>
        <p:nvSpPr>
          <p:cNvPr id="2" name="Tekstfelt 1"/>
          <p:cNvSpPr txBox="1"/>
          <p:nvPr/>
        </p:nvSpPr>
        <p:spPr>
          <a:xfrm>
            <a:off x="135802" y="1258432"/>
            <a:ext cx="6446067" cy="3477875"/>
          </a:xfrm>
          <a:prstGeom prst="rect">
            <a:avLst/>
          </a:prstGeom>
          <a:noFill/>
          <a:effectLst>
            <a:outerShdw blurRad="50800" dist="50800" dir="5400000" algn="ctr" rotWithShape="0">
              <a:srgbClr val="000000">
                <a:alpha val="0"/>
              </a:srgbClr>
            </a:outerShdw>
          </a:effectLst>
        </p:spPr>
        <p:txBody>
          <a:bodyPr wrap="square" rtlCol="0">
            <a:spAutoFit/>
          </a:bodyPr>
          <a:lstStyle/>
          <a:p>
            <a:r>
              <a:rPr lang="da-DK" sz="2000" b="1" dirty="0" smtClean="0"/>
              <a:t>2011 – </a:t>
            </a:r>
            <a:r>
              <a:rPr lang="da-DK" sz="2000" b="1" dirty="0" smtClean="0"/>
              <a:t>Udvikling af Brancheskoler</a:t>
            </a:r>
            <a:endParaRPr lang="da-DK" sz="2000" b="1" dirty="0" smtClean="0"/>
          </a:p>
          <a:p>
            <a:endParaRPr lang="da-DK" sz="2000" b="1" dirty="0" smtClean="0"/>
          </a:p>
          <a:p>
            <a:pPr marL="342900" indent="-342900">
              <a:buFont typeface="Wingdings" panose="05000000000000000000" pitchFamily="2" charset="2"/>
              <a:buChar char="q"/>
            </a:pPr>
            <a:r>
              <a:rPr lang="da-DK" sz="2000" b="1" dirty="0" err="1" smtClean="0"/>
              <a:t>MoU</a:t>
            </a:r>
            <a:r>
              <a:rPr lang="da-DK" sz="2000" b="1" dirty="0" smtClean="0"/>
              <a:t> </a:t>
            </a:r>
            <a:r>
              <a:rPr lang="da-DK" sz="2000" b="1" dirty="0" smtClean="0"/>
              <a:t>med</a:t>
            </a:r>
            <a:r>
              <a:rPr lang="da-DK" sz="2000" b="1" dirty="0" smtClean="0"/>
              <a:t> </a:t>
            </a:r>
            <a:r>
              <a:rPr lang="da-DK" sz="2000" b="1" dirty="0" smtClean="0"/>
              <a:t>College of the North Atlantic, </a:t>
            </a:r>
            <a:r>
              <a:rPr lang="da-DK" sz="2000" b="1" dirty="0"/>
              <a:t>N</a:t>
            </a:r>
            <a:r>
              <a:rPr lang="da-DK" sz="2000" b="1" dirty="0" smtClean="0"/>
              <a:t>ewfoundland</a:t>
            </a:r>
          </a:p>
          <a:p>
            <a:pPr marL="800100" lvl="1" indent="-342900">
              <a:buFont typeface="Arial" panose="020B0604020202020204" pitchFamily="34" charset="0"/>
              <a:buChar char="•"/>
            </a:pPr>
            <a:r>
              <a:rPr lang="da-DK" sz="2000" b="1" dirty="0" smtClean="0"/>
              <a:t>Assistance til udviklingen af sikkerhedskurser</a:t>
            </a:r>
            <a:endParaRPr lang="da-DK" sz="2000" b="1" dirty="0" smtClean="0"/>
          </a:p>
          <a:p>
            <a:pPr lvl="1"/>
            <a:endParaRPr lang="da-DK" sz="2000" b="1" dirty="0" smtClean="0"/>
          </a:p>
          <a:p>
            <a:pPr lvl="1"/>
            <a:endParaRPr lang="da-DK" sz="2000" b="1" dirty="0" smtClean="0"/>
          </a:p>
          <a:p>
            <a:pPr marL="342900" indent="-342900">
              <a:buFont typeface="Wingdings" panose="05000000000000000000" pitchFamily="2" charset="2"/>
              <a:buChar char="q"/>
            </a:pPr>
            <a:r>
              <a:rPr lang="da-DK" sz="2000" b="1" dirty="0" err="1" smtClean="0"/>
              <a:t>MoU</a:t>
            </a:r>
            <a:r>
              <a:rPr lang="da-DK" sz="2000" b="1" dirty="0" smtClean="0"/>
              <a:t> </a:t>
            </a:r>
            <a:r>
              <a:rPr lang="da-DK" sz="2000" b="1" dirty="0" smtClean="0"/>
              <a:t>med </a:t>
            </a:r>
            <a:r>
              <a:rPr lang="da-DK" sz="2000" b="1" dirty="0"/>
              <a:t>K</a:t>
            </a:r>
            <a:r>
              <a:rPr lang="da-DK" sz="2000" b="1" dirty="0" smtClean="0"/>
              <a:t>irkenes Videregående Skole, </a:t>
            </a:r>
            <a:r>
              <a:rPr lang="da-DK" sz="2000" b="1" dirty="0" smtClean="0"/>
              <a:t>Norge</a:t>
            </a:r>
            <a:endParaRPr lang="da-DK" sz="2000" b="1" dirty="0"/>
          </a:p>
          <a:p>
            <a:pPr marL="800100" lvl="1" indent="-342900">
              <a:buFont typeface="Arial" panose="020B0604020202020204" pitchFamily="34" charset="0"/>
              <a:buChar char="•"/>
            </a:pPr>
            <a:r>
              <a:rPr lang="da-DK" sz="2000" b="1" dirty="0" smtClean="0"/>
              <a:t>Assistance til udvikling af rammer og pensum </a:t>
            </a:r>
            <a:r>
              <a:rPr lang="da-DK" sz="2000" b="1" dirty="0" smtClean="0"/>
              <a:t>til brancheskolens praktikordning</a:t>
            </a:r>
            <a:endParaRPr lang="da-DK" sz="2000" b="1" dirty="0"/>
          </a:p>
          <a:p>
            <a:pPr lvl="1"/>
            <a:endParaRPr lang="da-DK" sz="2000" b="1" dirty="0"/>
          </a:p>
          <a:p>
            <a:pPr lvl="1"/>
            <a:r>
              <a:rPr lang="da-DK" sz="2000" b="1" dirty="0" smtClean="0"/>
              <a:t> </a:t>
            </a:r>
            <a:endParaRPr lang="da-DK" sz="2000" b="1" dirty="0"/>
          </a:p>
        </p:txBody>
      </p:sp>
      <p:pic>
        <p:nvPicPr>
          <p:cNvPr id="3" name="Bille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4352" y="1258432"/>
            <a:ext cx="5661433" cy="4246075"/>
          </a:xfrm>
          <a:prstGeom prst="rect">
            <a:avLst/>
          </a:prstGeom>
          <a:effectLst>
            <a:softEdge rad="76200"/>
          </a:effectLst>
        </p:spPr>
      </p:pic>
    </p:spTree>
    <p:extLst>
      <p:ext uri="{BB962C8B-B14F-4D97-AF65-F5344CB8AC3E}">
        <p14:creationId xmlns:p14="http://schemas.microsoft.com/office/powerpoint/2010/main" val="1728486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12192000" cy="1136528"/>
          </a:xfrm>
          <a:solidFill>
            <a:srgbClr val="003399"/>
          </a:solidFill>
        </p:spPr>
        <p:txBody>
          <a:bodyPr>
            <a:normAutofit/>
          </a:bodyPr>
          <a:lstStyle/>
          <a:p>
            <a:pPr algn="ctr"/>
            <a:r>
              <a:rPr lang="da-DK" b="1" dirty="0" smtClean="0">
                <a:latin typeface="Gill Sans MT" panose="020B0502020104020203" pitchFamily="34" charset="0"/>
              </a:rPr>
              <a:t>International </a:t>
            </a:r>
            <a:r>
              <a:rPr lang="da-DK" b="1" dirty="0" err="1" smtClean="0">
                <a:latin typeface="Gill Sans MT" panose="020B0502020104020203" pitchFamily="34" charset="0"/>
              </a:rPr>
              <a:t>Cooperation</a:t>
            </a:r>
            <a:endParaRPr lang="en-US" b="1" dirty="0">
              <a:latin typeface="Gill Sans MT" panose="020B0502020104020203" pitchFamily="34" charset="0"/>
            </a:endParaRPr>
          </a:p>
        </p:txBody>
      </p:sp>
      <p:sp>
        <p:nvSpPr>
          <p:cNvPr id="2" name="Tekstfelt 1"/>
          <p:cNvSpPr txBox="1"/>
          <p:nvPr/>
        </p:nvSpPr>
        <p:spPr>
          <a:xfrm>
            <a:off x="126749" y="1204110"/>
            <a:ext cx="8718487" cy="5324535"/>
          </a:xfrm>
          <a:prstGeom prst="rect">
            <a:avLst/>
          </a:prstGeom>
          <a:noFill/>
          <a:effectLst>
            <a:outerShdw blurRad="50800" dist="50800" dir="5400000" algn="ctr" rotWithShape="0">
              <a:srgbClr val="000000">
                <a:alpha val="0"/>
              </a:srgbClr>
            </a:outerShdw>
          </a:effectLst>
        </p:spPr>
        <p:txBody>
          <a:bodyPr wrap="square" rtlCol="0">
            <a:spAutoFit/>
          </a:bodyPr>
          <a:lstStyle/>
          <a:p>
            <a:r>
              <a:rPr lang="da-DK" sz="2000" b="1" dirty="0" smtClean="0"/>
              <a:t>2012 – FING Group </a:t>
            </a:r>
            <a:r>
              <a:rPr lang="da-DK" sz="2000" b="1" dirty="0" smtClean="0"/>
              <a:t>(</a:t>
            </a:r>
            <a:r>
              <a:rPr lang="da-DK" sz="2000" b="1" u="sng" dirty="0" smtClean="0"/>
              <a:t>F</a:t>
            </a:r>
            <a:r>
              <a:rPr lang="da-DK" sz="2000" b="1" dirty="0" smtClean="0"/>
              <a:t>ærøerne, </a:t>
            </a:r>
            <a:r>
              <a:rPr lang="da-DK" sz="2000" b="1" u="sng" dirty="0" smtClean="0"/>
              <a:t>I</a:t>
            </a:r>
            <a:r>
              <a:rPr lang="da-DK" sz="2000" b="1" dirty="0" smtClean="0"/>
              <a:t>sland, </a:t>
            </a:r>
            <a:r>
              <a:rPr lang="da-DK" sz="2000" b="1" u="sng" dirty="0" smtClean="0"/>
              <a:t>N</a:t>
            </a:r>
            <a:r>
              <a:rPr lang="da-DK" sz="2000" b="1" dirty="0" smtClean="0"/>
              <a:t>orge, </a:t>
            </a:r>
            <a:r>
              <a:rPr lang="da-DK" sz="2000" b="1" u="sng" dirty="0" smtClean="0"/>
              <a:t>G</a:t>
            </a:r>
            <a:r>
              <a:rPr lang="da-DK" sz="2000" b="1" dirty="0" smtClean="0"/>
              <a:t>rønland</a:t>
            </a:r>
            <a:r>
              <a:rPr lang="da-DK" sz="2000" b="1" dirty="0" smtClean="0"/>
              <a:t>)</a:t>
            </a:r>
          </a:p>
          <a:p>
            <a:endParaRPr lang="da-DK" sz="2000" b="1" dirty="0" smtClean="0"/>
          </a:p>
          <a:p>
            <a:pPr marL="342900" indent="-342900">
              <a:buFont typeface="Wingdings" panose="05000000000000000000" pitchFamily="2" charset="2"/>
              <a:buChar char="q"/>
            </a:pPr>
            <a:r>
              <a:rPr lang="da-DK" sz="2000" b="1" dirty="0" err="1" smtClean="0"/>
              <a:t>MoU</a:t>
            </a:r>
            <a:r>
              <a:rPr lang="da-DK" sz="2000" b="1" dirty="0" smtClean="0"/>
              <a:t> </a:t>
            </a:r>
            <a:r>
              <a:rPr lang="da-DK" sz="2000" b="1" dirty="0" smtClean="0"/>
              <a:t>med samarbejdsgrupper for at producere en standardiseret kvalitetsundervisning på tværs af Nordatlanten</a:t>
            </a:r>
          </a:p>
          <a:p>
            <a:pPr marL="800100" lvl="1" indent="-342900">
              <a:buFont typeface="Arial" panose="020B0604020202020204" pitchFamily="34" charset="0"/>
              <a:buChar char="•"/>
            </a:pPr>
            <a:r>
              <a:rPr lang="da-DK" sz="2000" b="1" dirty="0" err="1" smtClean="0"/>
              <a:t>Webinare</a:t>
            </a:r>
            <a:r>
              <a:rPr lang="da-DK" sz="2000" b="1" dirty="0" smtClean="0"/>
              <a:t> omkring de fælles fag </a:t>
            </a:r>
            <a:r>
              <a:rPr lang="da-DK" sz="2000" b="1" dirty="0" smtClean="0"/>
              <a:t>i samarbejdsgrupperne</a:t>
            </a:r>
          </a:p>
          <a:p>
            <a:pPr marL="800100" lvl="1" indent="-342900">
              <a:buFont typeface="Arial" panose="020B0604020202020204" pitchFamily="34" charset="0"/>
              <a:buChar char="•"/>
            </a:pPr>
            <a:r>
              <a:rPr lang="da-DK" sz="2000" b="1" dirty="0" smtClean="0"/>
              <a:t>Fælles oplæring af instruktører fra de forskellige lande i samarbejdsgrupperne</a:t>
            </a:r>
            <a:endParaRPr lang="da-DK" sz="2000" b="1" dirty="0"/>
          </a:p>
          <a:p>
            <a:pPr marL="800100" lvl="1" indent="-342900">
              <a:buFont typeface="Arial" panose="020B0604020202020204" pitchFamily="34" charset="0"/>
              <a:buChar char="•"/>
            </a:pPr>
            <a:endParaRPr lang="da-DK" sz="2000" b="1" dirty="0"/>
          </a:p>
          <a:p>
            <a:endParaRPr lang="da-DK" sz="2000" b="1" dirty="0" smtClean="0"/>
          </a:p>
          <a:p>
            <a:pPr marL="342900" indent="-342900">
              <a:buFont typeface="Wingdings" panose="05000000000000000000" pitchFamily="2" charset="2"/>
              <a:buChar char="q"/>
            </a:pPr>
            <a:r>
              <a:rPr lang="da-DK" sz="2000" b="1" dirty="0" smtClean="0"/>
              <a:t>Samarbejdsskoler:</a:t>
            </a:r>
            <a:endParaRPr lang="da-DK" sz="2000" b="1" dirty="0"/>
          </a:p>
          <a:p>
            <a:pPr marL="800100" lvl="1" indent="-342900">
              <a:buFont typeface="Arial" panose="020B0604020202020204" pitchFamily="34" charset="0"/>
              <a:buChar char="•"/>
            </a:pPr>
            <a:r>
              <a:rPr lang="da-DK" sz="2000" b="1" dirty="0" err="1" smtClean="0"/>
              <a:t>Vinnuhaskulin</a:t>
            </a:r>
            <a:r>
              <a:rPr lang="da-DK" sz="2000" b="1" dirty="0" smtClean="0"/>
              <a:t> Centre of Maritime Studies and Engineering, </a:t>
            </a:r>
            <a:r>
              <a:rPr lang="da-DK" sz="2000" b="1" dirty="0" smtClean="0"/>
              <a:t>Færøerne</a:t>
            </a:r>
            <a:endParaRPr lang="da-DK" sz="2000" b="1" dirty="0" smtClean="0"/>
          </a:p>
          <a:p>
            <a:pPr marL="800100" lvl="1" indent="-342900">
              <a:buFont typeface="Arial" panose="020B0604020202020204" pitchFamily="34" charset="0"/>
              <a:buChar char="•"/>
            </a:pPr>
            <a:r>
              <a:rPr lang="da-DK" sz="2000" b="1" dirty="0" smtClean="0"/>
              <a:t>Akureyri Comprehensive College, </a:t>
            </a:r>
            <a:r>
              <a:rPr lang="da-DK" sz="2000" b="1" dirty="0" smtClean="0"/>
              <a:t>Island</a:t>
            </a:r>
            <a:endParaRPr lang="da-DK" sz="2000" b="1" dirty="0" smtClean="0"/>
          </a:p>
          <a:p>
            <a:pPr marL="800100" lvl="1" indent="-342900">
              <a:buFont typeface="Arial" panose="020B0604020202020204" pitchFamily="34" charset="0"/>
              <a:buChar char="•"/>
            </a:pPr>
            <a:r>
              <a:rPr lang="da-DK" sz="2000" b="1" dirty="0" smtClean="0"/>
              <a:t>Stavanger Offshore Technical College, </a:t>
            </a:r>
            <a:r>
              <a:rPr lang="da-DK" sz="2000" b="1" dirty="0" smtClean="0"/>
              <a:t>Norge</a:t>
            </a:r>
            <a:endParaRPr lang="da-DK" sz="2000" b="1" dirty="0" smtClean="0"/>
          </a:p>
          <a:p>
            <a:pPr marL="800100" lvl="1" indent="-342900">
              <a:buFont typeface="Arial" panose="020B0604020202020204" pitchFamily="34" charset="0"/>
              <a:buChar char="•"/>
            </a:pPr>
            <a:r>
              <a:rPr lang="da-DK" sz="2000" b="1" dirty="0" smtClean="0"/>
              <a:t>Greenland School of Minerals and Petroleum, </a:t>
            </a:r>
            <a:r>
              <a:rPr lang="da-DK" sz="2000" b="1" dirty="0" smtClean="0"/>
              <a:t>Grønland</a:t>
            </a:r>
            <a:endParaRPr lang="da-DK" sz="2000" b="1" dirty="0" smtClean="0"/>
          </a:p>
          <a:p>
            <a:pPr marL="800100" lvl="1" indent="-342900">
              <a:buFont typeface="Arial" panose="020B0604020202020204" pitchFamily="34" charset="0"/>
              <a:buChar char="•"/>
            </a:pPr>
            <a:endParaRPr lang="da-DK" sz="2000" b="1" dirty="0"/>
          </a:p>
          <a:p>
            <a:pPr lvl="1"/>
            <a:endParaRPr lang="da-DK" sz="2000" b="1" dirty="0"/>
          </a:p>
          <a:p>
            <a:pPr lvl="1"/>
            <a:r>
              <a:rPr lang="da-DK" sz="2000" b="1" dirty="0" smtClean="0"/>
              <a:t> </a:t>
            </a:r>
            <a:endParaRPr lang="da-DK" sz="2000" b="1" dirty="0"/>
          </a:p>
        </p:txBody>
      </p:sp>
      <p:pic>
        <p:nvPicPr>
          <p:cNvPr id="4" name="Picture 5" descr="http://en.sotskurs.no/wp-content/uploads/FING_logo.jpg">
            <a:extLst>
              <a:ext uri="{FF2B5EF4-FFF2-40B4-BE49-F238E27FC236}">
                <a16:creationId xmlns:a16="http://schemas.microsoft.com/office/drawing/2014/main" id="{46723142-ED95-4B4E-802F-9FED8E3DB258}"/>
              </a:ext>
            </a:extLst>
          </p:cNvPr>
          <p:cNvPicPr/>
          <p:nvPr/>
        </p:nvPicPr>
        <p:blipFill rotWithShape="1">
          <a:blip r:embed="rId3" cstate="print">
            <a:extLst>
              <a:ext uri="{28A0092B-C50C-407E-A947-70E740481C1C}">
                <a14:useLocalDpi xmlns:a14="http://schemas.microsoft.com/office/drawing/2010/main" val="0"/>
              </a:ext>
            </a:extLst>
          </a:blip>
          <a:srcRect l="14983" t="17861" r="16833" b="6546"/>
          <a:stretch/>
        </p:blipFill>
        <p:spPr bwMode="auto">
          <a:xfrm>
            <a:off x="9566221" y="1320652"/>
            <a:ext cx="2130856" cy="1748473"/>
          </a:xfrm>
          <a:prstGeom prst="rect">
            <a:avLst/>
          </a:prstGeom>
          <a:noFill/>
          <a:ln>
            <a:noFill/>
          </a:ln>
          <a:extLst>
            <a:ext uri="{53640926-AAD7-44D8-BBD7-CCE9431645EC}">
              <a14:shadowObscured xmlns:a14="http://schemas.microsoft.com/office/drawing/2010/main"/>
            </a:ext>
          </a:extLst>
        </p:spPr>
      </p:pic>
      <p:pic>
        <p:nvPicPr>
          <p:cNvPr id="1026" name="Picture 2" descr="Bilderesultat for fingoffsh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289173" y="3172920"/>
            <a:ext cx="2684951" cy="3579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017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1071"/>
            <a:ext cx="8210350" cy="5756929"/>
          </a:xfrm>
          <a:prstGeom prst="rect">
            <a:avLst/>
          </a:prstGeom>
        </p:spPr>
      </p:pic>
      <p:sp>
        <p:nvSpPr>
          <p:cNvPr id="8" name="Title 7"/>
          <p:cNvSpPr>
            <a:spLocks noGrp="1"/>
          </p:cNvSpPr>
          <p:nvPr>
            <p:ph type="title"/>
          </p:nvPr>
        </p:nvSpPr>
        <p:spPr>
          <a:xfrm>
            <a:off x="0" y="0"/>
            <a:ext cx="12192000" cy="1155778"/>
          </a:xfrm>
          <a:solidFill>
            <a:srgbClr val="003399"/>
          </a:solidFill>
        </p:spPr>
        <p:txBody>
          <a:bodyPr>
            <a:noAutofit/>
          </a:bodyPr>
          <a:lstStyle/>
          <a:p>
            <a:pPr algn="ctr"/>
            <a:r>
              <a:rPr lang="da-DK" sz="3600" b="1" dirty="0" err="1" smtClean="0">
                <a:latin typeface="Gill Sans MT" panose="020B0502020104020203" pitchFamily="34" charset="0"/>
              </a:rPr>
              <a:t>Nunavut</a:t>
            </a:r>
            <a:r>
              <a:rPr lang="da-DK" sz="3600" b="1" dirty="0" smtClean="0">
                <a:latin typeface="Gill Sans MT" panose="020B0502020104020203" pitchFamily="34" charset="0"/>
              </a:rPr>
              <a:t> </a:t>
            </a:r>
            <a:r>
              <a:rPr lang="da-DK" sz="3600" b="1" dirty="0" err="1" smtClean="0">
                <a:latin typeface="Gill Sans MT" panose="020B0502020104020203" pitchFamily="34" charset="0"/>
              </a:rPr>
              <a:t>Arctic</a:t>
            </a:r>
            <a:r>
              <a:rPr lang="da-DK" sz="3600" b="1" dirty="0" smtClean="0">
                <a:latin typeface="Gill Sans MT" panose="020B0502020104020203" pitchFamily="34" charset="0"/>
              </a:rPr>
              <a:t> College &amp; Tech College Greenland Memorandum of </a:t>
            </a:r>
            <a:r>
              <a:rPr lang="da-DK" sz="3600" b="1" dirty="0" err="1" smtClean="0">
                <a:latin typeface="Gill Sans MT" panose="020B0502020104020203" pitchFamily="34" charset="0"/>
              </a:rPr>
              <a:t>Understanding</a:t>
            </a:r>
            <a:r>
              <a:rPr lang="da-DK" sz="3600" b="1" dirty="0" smtClean="0">
                <a:latin typeface="Gill Sans MT" panose="020B0502020104020203" pitchFamily="34" charset="0"/>
              </a:rPr>
              <a:t> – May 2016 </a:t>
            </a:r>
            <a:endParaRPr lang="en-US" sz="3600" b="1" dirty="0">
              <a:latin typeface="Gill Sans MT" panose="020B0502020104020203" pitchFamily="34" charset="0"/>
            </a:endParaRPr>
          </a:p>
        </p:txBody>
      </p:sp>
      <p:sp>
        <p:nvSpPr>
          <p:cNvPr id="3" name="Tekstfelt 2"/>
          <p:cNvSpPr txBox="1"/>
          <p:nvPr/>
        </p:nvSpPr>
        <p:spPr>
          <a:xfrm>
            <a:off x="8200724" y="1742178"/>
            <a:ext cx="3998852" cy="5447645"/>
          </a:xfrm>
          <a:prstGeom prst="rect">
            <a:avLst/>
          </a:prstGeom>
          <a:noFill/>
        </p:spPr>
        <p:txBody>
          <a:bodyPr wrap="none" rtlCol="0">
            <a:spAutoFit/>
          </a:bodyPr>
          <a:lstStyle/>
          <a:p>
            <a:r>
              <a:rPr lang="da-DK" sz="2400" b="1" dirty="0" err="1" smtClean="0">
                <a:solidFill>
                  <a:schemeClr val="accent1">
                    <a:lumMod val="75000"/>
                  </a:schemeClr>
                </a:solidFill>
                <a:latin typeface="Gill Sans MT" panose="020B0502020104020203" pitchFamily="34" charset="0"/>
              </a:rPr>
              <a:t>Nunavut</a:t>
            </a:r>
            <a:r>
              <a:rPr lang="da-DK" sz="2400" b="1" dirty="0" smtClean="0">
                <a:solidFill>
                  <a:schemeClr val="accent1">
                    <a:lumMod val="75000"/>
                  </a:schemeClr>
                </a:solidFill>
                <a:latin typeface="Gill Sans MT" panose="020B0502020104020203" pitchFamily="34" charset="0"/>
              </a:rPr>
              <a:t> </a:t>
            </a:r>
            <a:r>
              <a:rPr lang="da-DK" sz="2400" b="1" dirty="0" smtClean="0">
                <a:solidFill>
                  <a:schemeClr val="accent1">
                    <a:lumMod val="75000"/>
                  </a:schemeClr>
                </a:solidFill>
                <a:latin typeface="Gill Sans MT" panose="020B0502020104020203" pitchFamily="34" charset="0"/>
              </a:rPr>
              <a:t>Delegationen:</a:t>
            </a:r>
            <a:endParaRPr lang="da-DK" sz="2400" b="1" dirty="0" smtClean="0">
              <a:solidFill>
                <a:schemeClr val="accent1">
                  <a:lumMod val="75000"/>
                </a:schemeClr>
              </a:solidFill>
              <a:latin typeface="Gill Sans MT" panose="020B0502020104020203" pitchFamily="34" charset="0"/>
            </a:endParaRPr>
          </a:p>
          <a:p>
            <a:endParaRPr lang="da-DK" sz="2400" b="1" dirty="0" smtClean="0">
              <a:solidFill>
                <a:schemeClr val="accent1">
                  <a:lumMod val="75000"/>
                </a:schemeClr>
              </a:solidFill>
              <a:latin typeface="Gill Sans MT" panose="020B0502020104020203" pitchFamily="34" charset="0"/>
            </a:endParaRPr>
          </a:p>
          <a:p>
            <a:r>
              <a:rPr lang="da-DK" sz="2000" b="1" dirty="0" err="1" smtClean="0">
                <a:solidFill>
                  <a:srgbClr val="003399"/>
                </a:solidFill>
                <a:latin typeface="Gill Sans MT" panose="020B0502020104020203" pitchFamily="34" charset="0"/>
              </a:rPr>
              <a:t>Honorable</a:t>
            </a:r>
            <a:r>
              <a:rPr lang="da-DK" sz="2000" b="1" dirty="0" smtClean="0">
                <a:solidFill>
                  <a:srgbClr val="003399"/>
                </a:solidFill>
                <a:latin typeface="Gill Sans MT" panose="020B0502020104020203" pitchFamily="34" charset="0"/>
              </a:rPr>
              <a:t> Paul </a:t>
            </a:r>
            <a:r>
              <a:rPr lang="da-DK" sz="2000" b="1" dirty="0" err="1" smtClean="0">
                <a:solidFill>
                  <a:srgbClr val="003399"/>
                </a:solidFill>
                <a:latin typeface="Gill Sans MT" panose="020B0502020104020203" pitchFamily="34" charset="0"/>
              </a:rPr>
              <a:t>Quassa</a:t>
            </a:r>
            <a:endParaRPr lang="da-DK" sz="2000" b="1" dirty="0" smtClean="0">
              <a:solidFill>
                <a:srgbClr val="003399"/>
              </a:solidFill>
              <a:latin typeface="Gill Sans MT" panose="020B0502020104020203" pitchFamily="34" charset="0"/>
            </a:endParaRPr>
          </a:p>
          <a:p>
            <a:r>
              <a:rPr lang="da-DK" sz="2000" b="1" dirty="0" smtClean="0">
                <a:solidFill>
                  <a:srgbClr val="003399"/>
                </a:solidFill>
                <a:latin typeface="Gill Sans MT" panose="020B0502020104020203" pitchFamily="34" charset="0"/>
              </a:rPr>
              <a:t>Eric </a:t>
            </a:r>
            <a:r>
              <a:rPr lang="da-DK" sz="2000" b="1" dirty="0" err="1" smtClean="0">
                <a:solidFill>
                  <a:srgbClr val="003399"/>
                </a:solidFill>
                <a:latin typeface="Gill Sans MT" panose="020B0502020104020203" pitchFamily="34" charset="0"/>
              </a:rPr>
              <a:t>Corneau</a:t>
            </a:r>
            <a:endParaRPr lang="da-DK" sz="2000" b="1" dirty="0" smtClean="0">
              <a:solidFill>
                <a:srgbClr val="003399"/>
              </a:solidFill>
              <a:latin typeface="Gill Sans MT" panose="020B0502020104020203" pitchFamily="34" charset="0"/>
            </a:endParaRPr>
          </a:p>
          <a:p>
            <a:r>
              <a:rPr lang="da-DK" sz="2000" b="1" dirty="0" err="1" smtClean="0">
                <a:solidFill>
                  <a:srgbClr val="003399"/>
                </a:solidFill>
                <a:latin typeface="Gill Sans MT" panose="020B0502020104020203" pitchFamily="34" charset="0"/>
              </a:rPr>
              <a:t>Qajaaq</a:t>
            </a:r>
            <a:r>
              <a:rPr lang="da-DK" sz="2000" b="1" dirty="0" smtClean="0">
                <a:solidFill>
                  <a:srgbClr val="003399"/>
                </a:solidFill>
                <a:latin typeface="Gill Sans MT" panose="020B0502020104020203" pitchFamily="34" charset="0"/>
              </a:rPr>
              <a:t> </a:t>
            </a:r>
            <a:r>
              <a:rPr lang="da-DK" sz="2000" b="1" dirty="0" err="1" smtClean="0">
                <a:solidFill>
                  <a:srgbClr val="003399"/>
                </a:solidFill>
                <a:latin typeface="Gill Sans MT" panose="020B0502020104020203" pitchFamily="34" charset="0"/>
              </a:rPr>
              <a:t>Elsworth</a:t>
            </a:r>
            <a:endParaRPr lang="da-DK" sz="2000" b="1" dirty="0" smtClean="0">
              <a:solidFill>
                <a:srgbClr val="003399"/>
              </a:solidFill>
              <a:latin typeface="Gill Sans MT" panose="020B0502020104020203" pitchFamily="34" charset="0"/>
            </a:endParaRPr>
          </a:p>
          <a:p>
            <a:r>
              <a:rPr lang="da-DK" sz="2000" b="1" dirty="0" smtClean="0">
                <a:solidFill>
                  <a:srgbClr val="003399"/>
                </a:solidFill>
                <a:latin typeface="Gill Sans MT" panose="020B0502020104020203" pitchFamily="34" charset="0"/>
              </a:rPr>
              <a:t>Jukeepa Hainnu</a:t>
            </a:r>
          </a:p>
          <a:p>
            <a:r>
              <a:rPr lang="da-DK" sz="2000" b="1" dirty="0" smtClean="0">
                <a:solidFill>
                  <a:srgbClr val="003399"/>
                </a:solidFill>
                <a:latin typeface="Gill Sans MT" panose="020B0502020104020203" pitchFamily="34" charset="0"/>
              </a:rPr>
              <a:t>Stephanie </a:t>
            </a:r>
            <a:r>
              <a:rPr lang="da-DK" sz="2000" b="1" dirty="0" err="1" smtClean="0">
                <a:solidFill>
                  <a:srgbClr val="003399"/>
                </a:solidFill>
                <a:latin typeface="Gill Sans MT" panose="020B0502020104020203" pitchFamily="34" charset="0"/>
              </a:rPr>
              <a:t>Lachance</a:t>
            </a:r>
            <a:endParaRPr lang="da-DK" sz="2000" b="1" dirty="0" smtClean="0">
              <a:solidFill>
                <a:srgbClr val="003399"/>
              </a:solidFill>
              <a:latin typeface="Gill Sans MT" panose="020B0502020104020203" pitchFamily="34" charset="0"/>
            </a:endParaRPr>
          </a:p>
          <a:p>
            <a:r>
              <a:rPr lang="da-DK" sz="2000" b="1" dirty="0" smtClean="0">
                <a:solidFill>
                  <a:srgbClr val="003399"/>
                </a:solidFill>
                <a:latin typeface="Gill Sans MT" panose="020B0502020104020203" pitchFamily="34" charset="0"/>
              </a:rPr>
              <a:t>Sandy </a:t>
            </a:r>
            <a:r>
              <a:rPr lang="da-DK" sz="2000" b="1" dirty="0" err="1" smtClean="0">
                <a:solidFill>
                  <a:srgbClr val="003399"/>
                </a:solidFill>
                <a:latin typeface="Gill Sans MT" panose="020B0502020104020203" pitchFamily="34" charset="0"/>
              </a:rPr>
              <a:t>Napier</a:t>
            </a:r>
            <a:endParaRPr lang="da-DK" sz="2000" b="1" dirty="0" smtClean="0">
              <a:solidFill>
                <a:srgbClr val="003399"/>
              </a:solidFill>
              <a:latin typeface="Gill Sans MT" panose="020B0502020104020203" pitchFamily="34" charset="0"/>
            </a:endParaRPr>
          </a:p>
          <a:p>
            <a:r>
              <a:rPr lang="da-DK" sz="2000" b="1" dirty="0" smtClean="0">
                <a:solidFill>
                  <a:srgbClr val="003399"/>
                </a:solidFill>
                <a:latin typeface="Gill Sans MT" panose="020B0502020104020203" pitchFamily="34" charset="0"/>
              </a:rPr>
              <a:t>Elaine Uppahuak-Prusky</a:t>
            </a:r>
          </a:p>
          <a:p>
            <a:r>
              <a:rPr lang="da-DK" sz="2000" b="1" dirty="0" smtClean="0">
                <a:solidFill>
                  <a:srgbClr val="003399"/>
                </a:solidFill>
                <a:latin typeface="Gill Sans MT" panose="020B0502020104020203" pitchFamily="34" charset="0"/>
              </a:rPr>
              <a:t>Elizabeth Ryan</a:t>
            </a:r>
          </a:p>
          <a:p>
            <a:endParaRPr lang="da-DK" sz="2000" dirty="0" smtClean="0">
              <a:solidFill>
                <a:srgbClr val="003399"/>
              </a:solidFill>
              <a:latin typeface="Gill Sans MT" panose="020B0502020104020203" pitchFamily="34" charset="0"/>
            </a:endParaRPr>
          </a:p>
          <a:p>
            <a:r>
              <a:rPr lang="en-US" sz="2000" b="1" dirty="0" smtClean="0">
                <a:solidFill>
                  <a:srgbClr val="003399"/>
                </a:solidFill>
                <a:latin typeface="Gill Sans MT" panose="020B0502020104020203" pitchFamily="34" charset="0"/>
              </a:rPr>
              <a:t>Respective trade programs</a:t>
            </a:r>
            <a:r>
              <a:rPr lang="en-US" sz="2000" dirty="0" smtClean="0">
                <a:solidFill>
                  <a:srgbClr val="003399"/>
                </a:solidFill>
                <a:latin typeface="Gill Sans MT" panose="020B0502020104020203" pitchFamily="34" charset="0"/>
              </a:rPr>
              <a:t>:</a:t>
            </a:r>
          </a:p>
          <a:p>
            <a:endParaRPr lang="en-US" sz="2000" dirty="0" smtClean="0">
              <a:solidFill>
                <a:srgbClr val="003399"/>
              </a:solidFill>
              <a:latin typeface="Gill Sans MT" panose="020B0502020104020203" pitchFamily="34" charset="0"/>
            </a:endParaRPr>
          </a:p>
          <a:p>
            <a:r>
              <a:rPr lang="en-US" sz="2000" dirty="0" smtClean="0">
                <a:solidFill>
                  <a:srgbClr val="003399"/>
                </a:solidFill>
                <a:latin typeface="Gill Sans MT" panose="020B0502020104020203" pitchFamily="34" charset="0"/>
              </a:rPr>
              <a:t>Sharing of information</a:t>
            </a:r>
            <a:r>
              <a:rPr lang="en-US" sz="2000" dirty="0">
                <a:solidFill>
                  <a:srgbClr val="003399"/>
                </a:solidFill>
                <a:latin typeface="Gill Sans MT" panose="020B0502020104020203" pitchFamily="34" charset="0"/>
              </a:rPr>
              <a:t>, </a:t>
            </a:r>
            <a:r>
              <a:rPr lang="en-US" sz="2000" dirty="0" smtClean="0">
                <a:solidFill>
                  <a:srgbClr val="003399"/>
                </a:solidFill>
                <a:latin typeface="Gill Sans MT" panose="020B0502020104020203" pitchFamily="34" charset="0"/>
              </a:rPr>
              <a:t>experience,</a:t>
            </a:r>
          </a:p>
          <a:p>
            <a:r>
              <a:rPr lang="en-US" sz="2000" dirty="0" smtClean="0">
                <a:solidFill>
                  <a:srgbClr val="003399"/>
                </a:solidFill>
                <a:latin typeface="Gill Sans MT" panose="020B0502020104020203" pitchFamily="34" charset="0"/>
              </a:rPr>
              <a:t>expertise, staff &amp; student </a:t>
            </a:r>
            <a:r>
              <a:rPr lang="en-US" sz="2000" dirty="0" err="1" smtClean="0">
                <a:solidFill>
                  <a:srgbClr val="003399"/>
                </a:solidFill>
                <a:latin typeface="Gill Sans MT" panose="020B0502020104020203" pitchFamily="34" charset="0"/>
              </a:rPr>
              <a:t>exhanges</a:t>
            </a:r>
            <a:r>
              <a:rPr lang="en-US" sz="2000" dirty="0" smtClean="0">
                <a:solidFill>
                  <a:srgbClr val="003399"/>
                </a:solidFill>
                <a:latin typeface="Gill Sans MT" panose="020B0502020104020203" pitchFamily="34" charset="0"/>
              </a:rPr>
              <a:t>   </a:t>
            </a:r>
            <a:endParaRPr lang="da-DK" sz="2000" dirty="0" smtClean="0">
              <a:solidFill>
                <a:srgbClr val="003399"/>
              </a:solidFill>
              <a:latin typeface="Gill Sans MT" panose="020B0502020104020203" pitchFamily="34" charset="0"/>
            </a:endParaRPr>
          </a:p>
          <a:p>
            <a:endParaRPr lang="da-DK" sz="2000" b="1" dirty="0">
              <a:solidFill>
                <a:srgbClr val="0000FF"/>
              </a:solidFill>
              <a:latin typeface="Gill Sans MT" panose="020B0502020104020203" pitchFamily="34" charset="0"/>
            </a:endParaRPr>
          </a:p>
          <a:p>
            <a:endParaRPr lang="da-DK" sz="2000" b="1" dirty="0">
              <a:solidFill>
                <a:srgbClr val="0000FF"/>
              </a:solidFill>
              <a:latin typeface="Gill Sans MT" panose="020B0502020104020203" pitchFamily="34" charset="0"/>
            </a:endParaRPr>
          </a:p>
        </p:txBody>
      </p:sp>
    </p:spTree>
    <p:extLst>
      <p:ext uri="{BB962C8B-B14F-4D97-AF65-F5344CB8AC3E}">
        <p14:creationId xmlns:p14="http://schemas.microsoft.com/office/powerpoint/2010/main" val="3081617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2" y="259880"/>
            <a:ext cx="12208512" cy="7373885"/>
          </a:xfrm>
          <a:prstGeom prst="rect">
            <a:avLst/>
          </a:prstGeom>
        </p:spPr>
      </p:pic>
      <p:sp>
        <p:nvSpPr>
          <p:cNvPr id="8" name="Title 7"/>
          <p:cNvSpPr>
            <a:spLocks noGrp="1"/>
          </p:cNvSpPr>
          <p:nvPr>
            <p:ph type="title"/>
          </p:nvPr>
        </p:nvSpPr>
        <p:spPr>
          <a:xfrm>
            <a:off x="-47858" y="1"/>
            <a:ext cx="12192000" cy="1136528"/>
          </a:xfrm>
          <a:solidFill>
            <a:srgbClr val="003399"/>
          </a:solidFill>
        </p:spPr>
        <p:txBody>
          <a:bodyPr>
            <a:normAutofit/>
          </a:bodyPr>
          <a:lstStyle/>
          <a:p>
            <a:pPr algn="ctr"/>
            <a:r>
              <a:rPr lang="da-DK" b="1" dirty="0" smtClean="0">
                <a:latin typeface="Gill Sans MT" panose="020B0502020104020203" pitchFamily="34" charset="0"/>
              </a:rPr>
              <a:t>Internationale Aktiviteter</a:t>
            </a:r>
            <a:endParaRPr lang="en-US" b="1" dirty="0">
              <a:latin typeface="Gill Sans MT" panose="020B0502020104020203" pitchFamily="34" charset="0"/>
            </a:endParaRPr>
          </a:p>
        </p:txBody>
      </p:sp>
    </p:spTree>
    <p:extLst>
      <p:ext uri="{BB962C8B-B14F-4D97-AF65-F5344CB8AC3E}">
        <p14:creationId xmlns:p14="http://schemas.microsoft.com/office/powerpoint/2010/main" val="1204156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12192000" cy="1136528"/>
          </a:xfrm>
          <a:solidFill>
            <a:srgbClr val="003399"/>
          </a:solidFill>
        </p:spPr>
        <p:txBody>
          <a:bodyPr>
            <a:normAutofit/>
          </a:bodyPr>
          <a:lstStyle/>
          <a:p>
            <a:pPr algn="ctr"/>
            <a:r>
              <a:rPr lang="da-DK" b="1" dirty="0" smtClean="0">
                <a:latin typeface="Gill Sans MT" panose="020B0502020104020203" pitchFamily="34" charset="0"/>
              </a:rPr>
              <a:t>Internationale Aktiviteter</a:t>
            </a:r>
            <a:endParaRPr lang="en-US" b="1" dirty="0">
              <a:latin typeface="Gill Sans MT" panose="020B0502020104020203" pitchFamily="34" charset="0"/>
            </a:endParaRPr>
          </a:p>
        </p:txBody>
      </p:sp>
      <p:sp>
        <p:nvSpPr>
          <p:cNvPr id="2" name="Tekstfelt 1"/>
          <p:cNvSpPr txBox="1"/>
          <p:nvPr/>
        </p:nvSpPr>
        <p:spPr>
          <a:xfrm>
            <a:off x="172016" y="1285591"/>
            <a:ext cx="10103667" cy="5632311"/>
          </a:xfrm>
          <a:prstGeom prst="rect">
            <a:avLst/>
          </a:prstGeom>
          <a:noFill/>
          <a:effectLst>
            <a:outerShdw blurRad="50800" dist="50800" dir="5400000" algn="ctr" rotWithShape="0">
              <a:srgbClr val="000000">
                <a:alpha val="0"/>
              </a:srgbClr>
            </a:outerShdw>
          </a:effectLst>
        </p:spPr>
        <p:txBody>
          <a:bodyPr wrap="square" rtlCol="0">
            <a:spAutoFit/>
          </a:bodyPr>
          <a:lstStyle/>
          <a:p>
            <a:r>
              <a:rPr lang="da-DK" sz="2000" b="1" dirty="0" smtClean="0"/>
              <a:t>2011 – Offshore</a:t>
            </a:r>
          </a:p>
          <a:p>
            <a:endParaRPr lang="da-DK" sz="2000" b="1" dirty="0"/>
          </a:p>
          <a:p>
            <a:pPr marL="342900" indent="-342900">
              <a:buFont typeface="Wingdings" panose="05000000000000000000" pitchFamily="2" charset="2"/>
              <a:buChar char="q"/>
            </a:pPr>
            <a:r>
              <a:rPr lang="da-DK" sz="2000" b="1" dirty="0" smtClean="0"/>
              <a:t>6 </a:t>
            </a:r>
            <a:r>
              <a:rPr lang="da-DK" sz="2000" b="1" dirty="0" smtClean="0"/>
              <a:t>studerende fra Grønland bestod ”offshore </a:t>
            </a:r>
            <a:r>
              <a:rPr lang="da-DK" sz="2000" b="1" dirty="0" err="1" smtClean="0"/>
              <a:t>safety</a:t>
            </a:r>
            <a:r>
              <a:rPr lang="da-DK" sz="2000" b="1" dirty="0" smtClean="0"/>
              <a:t> and HUET </a:t>
            </a:r>
            <a:r>
              <a:rPr lang="da-DK" sz="2000" b="1" dirty="0" err="1" smtClean="0"/>
              <a:t>training</a:t>
            </a:r>
            <a:r>
              <a:rPr lang="da-DK" sz="2000" b="1" dirty="0" smtClean="0"/>
              <a:t>” </a:t>
            </a:r>
            <a:r>
              <a:rPr lang="da-DK" sz="2000" b="1" dirty="0" smtClean="0"/>
              <a:t>i </a:t>
            </a:r>
            <a:r>
              <a:rPr lang="da-DK" sz="2000" b="1" dirty="0" smtClean="0"/>
              <a:t>Aberdeen</a:t>
            </a:r>
            <a:r>
              <a:rPr lang="da-DK" sz="2000" b="1" dirty="0" smtClean="0"/>
              <a:t>, Scotland</a:t>
            </a:r>
          </a:p>
          <a:p>
            <a:pPr marL="800100" lvl="1" indent="-342900">
              <a:buFont typeface="Arial" panose="020B0604020202020204" pitchFamily="34" charset="0"/>
              <a:buChar char="•"/>
            </a:pPr>
            <a:r>
              <a:rPr lang="da-DK" sz="2000" b="1" dirty="0" smtClean="0"/>
              <a:t>Finansieret </a:t>
            </a:r>
            <a:r>
              <a:rPr lang="da-DK" sz="2000" b="1" dirty="0" smtClean="0"/>
              <a:t>af </a:t>
            </a:r>
            <a:r>
              <a:rPr lang="da-DK" sz="2000" b="1" dirty="0" err="1" smtClean="0"/>
              <a:t>Cairn</a:t>
            </a:r>
            <a:r>
              <a:rPr lang="da-DK" sz="2000" b="1" dirty="0" smtClean="0"/>
              <a:t> </a:t>
            </a:r>
            <a:r>
              <a:rPr lang="da-DK" sz="2000" b="1" dirty="0" smtClean="0"/>
              <a:t>Energy</a:t>
            </a:r>
          </a:p>
          <a:p>
            <a:pPr marL="800100" lvl="1" indent="-342900">
              <a:buFont typeface="Arial" panose="020B0604020202020204" pitchFamily="34" charset="0"/>
              <a:buChar char="•"/>
            </a:pPr>
            <a:r>
              <a:rPr lang="da-DK" sz="2000" b="1" dirty="0" smtClean="0"/>
              <a:t>Alle studerende blev efterfølgende hyret af </a:t>
            </a:r>
            <a:br>
              <a:rPr lang="da-DK" sz="2000" b="1" dirty="0" smtClean="0"/>
            </a:br>
            <a:r>
              <a:rPr lang="da-DK" sz="2000" b="1" dirty="0" err="1" smtClean="0"/>
              <a:t>Cairn</a:t>
            </a:r>
            <a:r>
              <a:rPr lang="da-DK" sz="2000" b="1" dirty="0" smtClean="0"/>
              <a:t> </a:t>
            </a:r>
            <a:r>
              <a:rPr lang="da-DK" sz="2000" b="1" dirty="0" smtClean="0"/>
              <a:t>Energy </a:t>
            </a:r>
            <a:r>
              <a:rPr lang="da-DK" sz="2000" b="1" dirty="0" smtClean="0"/>
              <a:t>som ufaglært arbejdskraft</a:t>
            </a:r>
            <a:endParaRPr lang="da-DK" sz="2000" b="1" dirty="0"/>
          </a:p>
          <a:p>
            <a:pPr marL="342900" indent="-342900">
              <a:buFont typeface="Arial" panose="020B0604020202020204" pitchFamily="34" charset="0"/>
              <a:buChar char="•"/>
            </a:pPr>
            <a:endParaRPr lang="da-DK" sz="2000" b="1" dirty="0" smtClean="0"/>
          </a:p>
          <a:p>
            <a:pPr marL="342900" indent="-342900">
              <a:buFont typeface="Wingdings" panose="05000000000000000000" pitchFamily="2" charset="2"/>
              <a:buChar char="q"/>
            </a:pPr>
            <a:r>
              <a:rPr lang="da-DK" sz="2000" b="1" dirty="0" smtClean="0"/>
              <a:t>Greenland School of Minerals and </a:t>
            </a:r>
            <a:r>
              <a:rPr lang="da-DK" sz="2000" b="1" dirty="0" smtClean="0"/>
              <a:t>Petroleum </a:t>
            </a:r>
            <a:br>
              <a:rPr lang="da-DK" sz="2000" b="1" dirty="0" smtClean="0"/>
            </a:br>
            <a:r>
              <a:rPr lang="da-DK" sz="2000" b="1" dirty="0" smtClean="0"/>
              <a:t>organiserede i 2011 </a:t>
            </a:r>
            <a:r>
              <a:rPr lang="da-DK" sz="2000" b="1" dirty="0" smtClean="0"/>
              <a:t>en </a:t>
            </a:r>
            <a:r>
              <a:rPr lang="da-DK" sz="2000" b="1" dirty="0" smtClean="0"/>
              <a:t>international konference in</a:t>
            </a:r>
            <a:br>
              <a:rPr lang="da-DK" sz="2000" b="1" dirty="0" smtClean="0"/>
            </a:br>
            <a:r>
              <a:rPr lang="da-DK" sz="2000" b="1" dirty="0" smtClean="0"/>
              <a:t>Sisimiut</a:t>
            </a:r>
            <a:r>
              <a:rPr lang="da-DK" sz="2000" b="1" dirty="0" smtClean="0"/>
              <a:t>, </a:t>
            </a:r>
            <a:r>
              <a:rPr lang="da-DK" sz="2000" b="1" dirty="0" smtClean="0"/>
              <a:t>”</a:t>
            </a:r>
            <a:r>
              <a:rPr lang="da-DK" sz="2000" b="1" dirty="0" smtClean="0"/>
              <a:t>Oil Exploration” </a:t>
            </a:r>
            <a:r>
              <a:rPr lang="da-DK" sz="2000" b="1" dirty="0" smtClean="0"/>
              <a:t>for at samle Regeringen</a:t>
            </a:r>
            <a:br>
              <a:rPr lang="da-DK" sz="2000" b="1" dirty="0" smtClean="0"/>
            </a:br>
            <a:r>
              <a:rPr lang="da-DK" sz="2000" b="1" dirty="0" smtClean="0"/>
              <a:t>og industriens interesser. </a:t>
            </a:r>
            <a:br>
              <a:rPr lang="da-DK" sz="2000" b="1" dirty="0" smtClean="0"/>
            </a:br>
            <a:r>
              <a:rPr lang="da-DK" sz="2000" b="1" dirty="0" smtClean="0"/>
              <a:t>Mere end 200 deltog i konferencen</a:t>
            </a:r>
          </a:p>
          <a:p>
            <a:endParaRPr lang="da-DK" sz="2000" b="1" dirty="0" smtClean="0"/>
          </a:p>
          <a:p>
            <a:endParaRPr lang="da-DK" sz="2000" b="1" dirty="0" smtClean="0"/>
          </a:p>
          <a:p>
            <a:pPr marL="800100" lvl="1" indent="-342900">
              <a:buFont typeface="Arial" panose="020B0604020202020204" pitchFamily="34" charset="0"/>
              <a:buChar char="•"/>
            </a:pPr>
            <a:endParaRPr lang="da-DK" sz="2000" b="1" dirty="0"/>
          </a:p>
          <a:p>
            <a:pPr lvl="1"/>
            <a:endParaRPr lang="da-DK" sz="2000" b="1" dirty="0"/>
          </a:p>
          <a:p>
            <a:pPr lvl="1"/>
            <a:r>
              <a:rPr lang="da-DK" sz="2000" b="1" dirty="0" smtClean="0"/>
              <a:t> </a:t>
            </a:r>
            <a:endParaRPr lang="da-DK" sz="2000" b="1" dirty="0"/>
          </a:p>
        </p:txBody>
      </p:sp>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190" y="2316518"/>
            <a:ext cx="5724810" cy="4293608"/>
          </a:xfrm>
          <a:prstGeom prst="rect">
            <a:avLst/>
          </a:prstGeom>
          <a:effectLst>
            <a:outerShdw blurRad="50800" dist="50800" dir="5400000" algn="ctr" rotWithShape="0">
              <a:srgbClr val="000000">
                <a:alpha val="47000"/>
              </a:srgbClr>
            </a:outerShdw>
            <a:softEdge rad="88900"/>
          </a:effectLst>
        </p:spPr>
      </p:pic>
    </p:spTree>
    <p:extLst>
      <p:ext uri="{BB962C8B-B14F-4D97-AF65-F5344CB8AC3E}">
        <p14:creationId xmlns:p14="http://schemas.microsoft.com/office/powerpoint/2010/main" val="389775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eresultat for greenland nunavut map"/>
          <p:cNvPicPr>
            <a:picLocks noChangeAspect="1" noChangeArrowheads="1"/>
          </p:cNvPicPr>
          <p:nvPr/>
        </p:nvPicPr>
        <p:blipFill rotWithShape="1">
          <a:blip r:embed="rId3">
            <a:extLst>
              <a:ext uri="{28A0092B-C50C-407E-A947-70E740481C1C}">
                <a14:useLocalDpi xmlns:a14="http://schemas.microsoft.com/office/drawing/2010/main" val="0"/>
              </a:ext>
            </a:extLst>
          </a:blip>
          <a:srcRect l="1" r="-3932" b="19963"/>
          <a:stretch/>
        </p:blipFill>
        <p:spPr bwMode="auto">
          <a:xfrm>
            <a:off x="0" y="1136528"/>
            <a:ext cx="12683904" cy="561735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0" y="0"/>
            <a:ext cx="12192000" cy="1136528"/>
          </a:xfrm>
          <a:solidFill>
            <a:srgbClr val="003399"/>
          </a:solidFill>
        </p:spPr>
        <p:txBody>
          <a:bodyPr>
            <a:normAutofit/>
          </a:bodyPr>
          <a:lstStyle/>
          <a:p>
            <a:pPr algn="ctr"/>
            <a:r>
              <a:rPr lang="da-DK" b="1" dirty="0" smtClean="0">
                <a:latin typeface="Gill Sans MT" panose="020B0502020104020203" pitchFamily="34" charset="0"/>
              </a:rPr>
              <a:t>Internationale Aktiviteter</a:t>
            </a:r>
            <a:endParaRPr lang="en-US" b="1" dirty="0">
              <a:latin typeface="Gill Sans MT" panose="020B0502020104020203" pitchFamily="34" charset="0"/>
            </a:endParaRPr>
          </a:p>
        </p:txBody>
      </p:sp>
      <p:sp>
        <p:nvSpPr>
          <p:cNvPr id="2" name="Tekstfelt 1"/>
          <p:cNvSpPr txBox="1"/>
          <p:nvPr/>
        </p:nvSpPr>
        <p:spPr>
          <a:xfrm>
            <a:off x="99589" y="1282938"/>
            <a:ext cx="10447698" cy="5940088"/>
          </a:xfrm>
          <a:prstGeom prst="rect">
            <a:avLst/>
          </a:prstGeom>
          <a:noFill/>
          <a:effectLst>
            <a:outerShdw blurRad="50800" dist="50800" dir="5400000" algn="ctr" rotWithShape="0">
              <a:srgbClr val="000000">
                <a:alpha val="0"/>
              </a:srgbClr>
            </a:outerShdw>
          </a:effectLst>
        </p:spPr>
        <p:txBody>
          <a:bodyPr wrap="square" rtlCol="0">
            <a:spAutoFit/>
          </a:bodyPr>
          <a:lstStyle/>
          <a:p>
            <a:r>
              <a:rPr lang="da-DK" sz="2000" b="1" dirty="0" smtClean="0"/>
              <a:t>2013 – </a:t>
            </a:r>
            <a:r>
              <a:rPr lang="da-DK" sz="2000" b="1" dirty="0" smtClean="0"/>
              <a:t>Uddannelsesudveksling</a:t>
            </a:r>
            <a:endParaRPr lang="da-DK" sz="2000" b="1" dirty="0" smtClean="0"/>
          </a:p>
          <a:p>
            <a:endParaRPr lang="da-DK" sz="2000" b="1" dirty="0"/>
          </a:p>
          <a:p>
            <a:pPr marL="342900" indent="-342900">
              <a:buFont typeface="Wingdings" panose="05000000000000000000" pitchFamily="2" charset="2"/>
              <a:buChar char="q"/>
            </a:pPr>
            <a:r>
              <a:rPr lang="da-DK" sz="2000" b="1" dirty="0" smtClean="0"/>
              <a:t>Nathan </a:t>
            </a:r>
            <a:r>
              <a:rPr lang="da-DK" sz="2000" b="1" dirty="0" err="1" smtClean="0"/>
              <a:t>Nakoolak</a:t>
            </a:r>
            <a:r>
              <a:rPr lang="da-DK" sz="2000" b="1" dirty="0" smtClean="0"/>
              <a:t> &amp; Patrick Murphy </a:t>
            </a:r>
            <a:r>
              <a:rPr lang="da-DK" sz="2000" b="1" dirty="0" smtClean="0"/>
              <a:t>fra </a:t>
            </a:r>
            <a:r>
              <a:rPr lang="da-DK" sz="2000" b="1" dirty="0" err="1" smtClean="0"/>
              <a:t>Coral</a:t>
            </a:r>
            <a:r>
              <a:rPr lang="da-DK" sz="2000" b="1" dirty="0" smtClean="0"/>
              <a:t> </a:t>
            </a:r>
            <a:r>
              <a:rPr lang="da-DK" sz="2000" b="1" dirty="0" err="1"/>
              <a:t>H</a:t>
            </a:r>
            <a:r>
              <a:rPr lang="da-DK" sz="2000" b="1" dirty="0" err="1" smtClean="0"/>
              <a:t>arbour</a:t>
            </a:r>
            <a:r>
              <a:rPr lang="da-DK" sz="2000" b="1" dirty="0" smtClean="0"/>
              <a:t> deltog i vores </a:t>
            </a:r>
            <a:r>
              <a:rPr lang="da-DK" sz="2000" b="1" dirty="0" err="1" smtClean="0"/>
              <a:t>Diamond</a:t>
            </a:r>
            <a:r>
              <a:rPr lang="da-DK" sz="2000" b="1" dirty="0" smtClean="0"/>
              <a:t> </a:t>
            </a:r>
            <a:r>
              <a:rPr lang="da-DK" sz="2000" b="1" dirty="0" smtClean="0"/>
              <a:t>Core </a:t>
            </a:r>
            <a:r>
              <a:rPr lang="da-DK" sz="2000" b="1" dirty="0" err="1" smtClean="0"/>
              <a:t>Drilling</a:t>
            </a:r>
            <a:r>
              <a:rPr lang="da-DK" sz="2000" b="1" dirty="0" smtClean="0"/>
              <a:t> program </a:t>
            </a:r>
            <a:r>
              <a:rPr lang="da-DK" sz="2000" b="1" dirty="0" smtClean="0"/>
              <a:t>sammen med </a:t>
            </a:r>
            <a:r>
              <a:rPr lang="da-DK" sz="2000" b="1" dirty="0" smtClean="0"/>
              <a:t>10 Grønlandske studerende.</a:t>
            </a:r>
            <a:endParaRPr lang="da-DK" sz="2000" b="1" dirty="0" smtClean="0"/>
          </a:p>
          <a:p>
            <a:pPr marL="342900" indent="-342900">
              <a:buFont typeface="Arial" panose="020B0604020202020204" pitchFamily="34" charset="0"/>
              <a:buChar char="•"/>
            </a:pPr>
            <a:endParaRPr lang="da-DK" sz="2000" b="1" dirty="0"/>
          </a:p>
          <a:p>
            <a:pPr marL="800100" lvl="1" indent="-342900">
              <a:buFont typeface="Arial" panose="020B0604020202020204" pitchFamily="34" charset="0"/>
              <a:buChar char="•"/>
            </a:pPr>
            <a:r>
              <a:rPr lang="da-DK" sz="2000" b="1" u="sng" dirty="0" smtClean="0"/>
              <a:t>Internationalt </a:t>
            </a:r>
            <a:r>
              <a:rPr lang="da-DK" sz="2000" b="1" u="sng" dirty="0" smtClean="0"/>
              <a:t>Success</a:t>
            </a:r>
            <a:r>
              <a:rPr lang="da-DK" sz="2000" b="1" dirty="0" smtClean="0"/>
              <a:t>:</a:t>
            </a:r>
          </a:p>
          <a:p>
            <a:pPr lvl="1"/>
            <a:endParaRPr lang="da-DK" sz="2000" b="1" dirty="0" smtClean="0"/>
          </a:p>
          <a:p>
            <a:pPr marL="800100" lvl="1" indent="-342900">
              <a:buFont typeface="Arial" panose="020B0604020202020204" pitchFamily="34" charset="0"/>
              <a:buChar char="•"/>
            </a:pPr>
            <a:r>
              <a:rPr lang="da-DK" sz="2000" b="1" dirty="0" err="1" smtClean="0"/>
              <a:t>Inuktitut</a:t>
            </a:r>
            <a:r>
              <a:rPr lang="da-DK" sz="2000" b="1" dirty="0" smtClean="0"/>
              <a:t> </a:t>
            </a:r>
            <a:r>
              <a:rPr lang="da-DK" sz="2000" b="1" dirty="0" smtClean="0"/>
              <a:t>og</a:t>
            </a:r>
            <a:r>
              <a:rPr lang="da-DK" sz="2000" b="1" dirty="0" smtClean="0"/>
              <a:t> </a:t>
            </a:r>
            <a:r>
              <a:rPr lang="da-DK" sz="2000" b="1" dirty="0" err="1" smtClean="0"/>
              <a:t>Kalaallisut</a:t>
            </a:r>
            <a:r>
              <a:rPr lang="da-DK" sz="2000" b="1" dirty="0" smtClean="0"/>
              <a:t> (</a:t>
            </a:r>
            <a:r>
              <a:rPr lang="da-DK" sz="2000" b="1" dirty="0" smtClean="0"/>
              <a:t>Grønlands) er </a:t>
            </a:r>
            <a:r>
              <a:rPr lang="da-DK" sz="2000" b="1" dirty="0" smtClean="0"/>
              <a:t>to</a:t>
            </a:r>
            <a:r>
              <a:rPr lang="da-DK" sz="2000" b="1" dirty="0" smtClean="0"/>
              <a:t> forskellige Nordiske Sprog</a:t>
            </a:r>
            <a:endParaRPr lang="da-DK" sz="2000" b="1" dirty="0" smtClean="0"/>
          </a:p>
          <a:p>
            <a:pPr marL="800100" lvl="1" indent="-342900">
              <a:buFont typeface="Arial" panose="020B0604020202020204" pitchFamily="34" charset="0"/>
              <a:buChar char="•"/>
            </a:pPr>
            <a:r>
              <a:rPr lang="da-DK" sz="2000" b="1" dirty="0"/>
              <a:t>E</a:t>
            </a:r>
            <a:r>
              <a:rPr lang="da-DK" sz="2000" b="1" dirty="0" smtClean="0"/>
              <a:t>fter </a:t>
            </a:r>
            <a:r>
              <a:rPr lang="da-DK" sz="2000" b="1" dirty="0" smtClean="0"/>
              <a:t>2 </a:t>
            </a:r>
            <a:r>
              <a:rPr lang="da-DK" sz="2000" b="1" dirty="0" smtClean="0"/>
              <a:t>uger var det muligt for de to folkeslag at kommunikere med hinanden på deres modersmål</a:t>
            </a:r>
            <a:endParaRPr lang="da-DK" sz="2000" b="1" dirty="0"/>
          </a:p>
          <a:p>
            <a:pPr marL="800100" lvl="1" indent="-342900">
              <a:buFont typeface="Arial" panose="020B0604020202020204" pitchFamily="34" charset="0"/>
              <a:buChar char="•"/>
            </a:pPr>
            <a:r>
              <a:rPr lang="da-DK" sz="2000" b="1" dirty="0" smtClean="0"/>
              <a:t>Nathan og </a:t>
            </a:r>
            <a:r>
              <a:rPr lang="da-DK" sz="2000" b="1" dirty="0" smtClean="0"/>
              <a:t>Patrick </a:t>
            </a:r>
            <a:r>
              <a:rPr lang="da-DK" sz="2000" b="1" dirty="0" smtClean="0"/>
              <a:t>følte de var blandt fætre og kusiner og følte sig meget hjemme i Sisimiut</a:t>
            </a:r>
            <a:endParaRPr lang="da-DK" sz="2000" b="1" dirty="0" smtClean="0"/>
          </a:p>
          <a:p>
            <a:pPr marL="800100" lvl="1" indent="-342900">
              <a:buFont typeface="Arial" panose="020B0604020202020204" pitchFamily="34" charset="0"/>
              <a:buChar char="•"/>
            </a:pPr>
            <a:r>
              <a:rPr lang="da-DK" sz="2000" b="1" dirty="0" smtClean="0"/>
              <a:t>De besto</a:t>
            </a:r>
            <a:r>
              <a:rPr lang="da-DK" sz="2000" b="1" dirty="0" smtClean="0"/>
              <a:t>d begge deres endelige eksamen og blev efterfølgende opgraderet i deres nuværende job til at udføre underjordiske boringer for </a:t>
            </a:r>
            <a:r>
              <a:rPr lang="da-DK" sz="2000" b="1" dirty="0" err="1" smtClean="0"/>
              <a:t>Agnico</a:t>
            </a:r>
            <a:r>
              <a:rPr lang="da-DK" sz="2000" b="1" dirty="0" smtClean="0"/>
              <a:t> </a:t>
            </a:r>
            <a:r>
              <a:rPr lang="da-DK" sz="2000" b="1" dirty="0" err="1" smtClean="0"/>
              <a:t>Eagle</a:t>
            </a:r>
            <a:r>
              <a:rPr lang="da-DK" sz="2000" b="1" dirty="0" smtClean="0"/>
              <a:t> </a:t>
            </a:r>
            <a:r>
              <a:rPr lang="da-DK" sz="2000" b="1" dirty="0" smtClean="0"/>
              <a:t>i </a:t>
            </a:r>
            <a:r>
              <a:rPr lang="da-DK" sz="2000" b="1" dirty="0" err="1" smtClean="0"/>
              <a:t>Nunavut</a:t>
            </a:r>
            <a:r>
              <a:rPr lang="da-DK" sz="2000" b="1" dirty="0" smtClean="0"/>
              <a:t>. </a:t>
            </a:r>
          </a:p>
          <a:p>
            <a:endParaRPr lang="da-DK" sz="2000" b="1" dirty="0" smtClean="0"/>
          </a:p>
          <a:p>
            <a:endParaRPr lang="da-DK" sz="2000" b="1" dirty="0" smtClean="0"/>
          </a:p>
          <a:p>
            <a:pPr marL="800100" lvl="1" indent="-342900">
              <a:buFont typeface="Arial" panose="020B0604020202020204" pitchFamily="34" charset="0"/>
              <a:buChar char="•"/>
            </a:pPr>
            <a:endParaRPr lang="da-DK" sz="2000" b="1" dirty="0"/>
          </a:p>
          <a:p>
            <a:pPr lvl="1"/>
            <a:endParaRPr lang="da-DK" sz="2000" b="1" dirty="0"/>
          </a:p>
          <a:p>
            <a:pPr lvl="1"/>
            <a:r>
              <a:rPr lang="da-DK" sz="2000" b="1" dirty="0" smtClean="0"/>
              <a:t> </a:t>
            </a:r>
            <a:endParaRPr lang="da-DK" sz="2000" b="1" dirty="0"/>
          </a:p>
        </p:txBody>
      </p:sp>
      <p:sp>
        <p:nvSpPr>
          <p:cNvPr id="5" name="Forbindelse 4"/>
          <p:cNvSpPr/>
          <p:nvPr/>
        </p:nvSpPr>
        <p:spPr>
          <a:xfrm>
            <a:off x="6980222" y="6228784"/>
            <a:ext cx="72428" cy="8148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Forbindelse 8"/>
          <p:cNvSpPr/>
          <p:nvPr/>
        </p:nvSpPr>
        <p:spPr>
          <a:xfrm>
            <a:off x="10409976" y="5647853"/>
            <a:ext cx="72428" cy="8148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84321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stretch>
            <a:fillRect/>
          </a:stretch>
        </p:blipFill>
        <p:spPr>
          <a:xfrm rot="5400000">
            <a:off x="6023222" y="339062"/>
            <a:ext cx="4974068" cy="7097916"/>
          </a:xfrm>
          <a:prstGeom prst="rect">
            <a:avLst/>
          </a:prstGeom>
        </p:spPr>
      </p:pic>
      <p:sp>
        <p:nvSpPr>
          <p:cNvPr id="8" name="Title 7"/>
          <p:cNvSpPr>
            <a:spLocks noGrp="1"/>
          </p:cNvSpPr>
          <p:nvPr>
            <p:ph type="title"/>
          </p:nvPr>
        </p:nvSpPr>
        <p:spPr>
          <a:xfrm>
            <a:off x="0" y="0"/>
            <a:ext cx="12192000" cy="1136528"/>
          </a:xfrm>
          <a:solidFill>
            <a:srgbClr val="003399"/>
          </a:solidFill>
        </p:spPr>
        <p:txBody>
          <a:bodyPr>
            <a:normAutofit/>
          </a:bodyPr>
          <a:lstStyle/>
          <a:p>
            <a:pPr algn="ctr"/>
            <a:r>
              <a:rPr lang="da-DK" b="1" dirty="0" smtClean="0">
                <a:latin typeface="Gill Sans MT" panose="020B0502020104020203" pitchFamily="34" charset="0"/>
              </a:rPr>
              <a:t>Internationale Aktiviteter</a:t>
            </a:r>
            <a:endParaRPr lang="en-US" b="1" dirty="0">
              <a:latin typeface="Gill Sans MT" panose="020B0502020104020203" pitchFamily="34" charset="0"/>
            </a:endParaRPr>
          </a:p>
        </p:txBody>
      </p:sp>
      <p:sp>
        <p:nvSpPr>
          <p:cNvPr id="2" name="Tekstfelt 1"/>
          <p:cNvSpPr txBox="1"/>
          <p:nvPr/>
        </p:nvSpPr>
        <p:spPr>
          <a:xfrm>
            <a:off x="172016" y="1249378"/>
            <a:ext cx="5622202" cy="3477875"/>
          </a:xfrm>
          <a:prstGeom prst="rect">
            <a:avLst/>
          </a:prstGeom>
          <a:noFill/>
          <a:effectLst>
            <a:outerShdw blurRad="50800" dist="50800" dir="5400000" algn="ctr" rotWithShape="0">
              <a:srgbClr val="000000">
                <a:alpha val="0"/>
              </a:srgbClr>
            </a:outerShdw>
          </a:effectLst>
        </p:spPr>
        <p:txBody>
          <a:bodyPr wrap="square" rtlCol="0">
            <a:spAutoFit/>
          </a:bodyPr>
          <a:lstStyle/>
          <a:p>
            <a:r>
              <a:rPr lang="da-DK" sz="2000" b="1" dirty="0" smtClean="0"/>
              <a:t>2014 – </a:t>
            </a:r>
            <a:r>
              <a:rPr lang="da-DK" sz="2000" b="1" dirty="0" smtClean="0"/>
              <a:t>Entreprenørmaskiner</a:t>
            </a:r>
            <a:endParaRPr lang="da-DK" sz="2000" b="1" dirty="0" smtClean="0"/>
          </a:p>
          <a:p>
            <a:endParaRPr lang="da-DK" sz="2000" b="1" dirty="0"/>
          </a:p>
          <a:p>
            <a:pPr marL="342900" indent="-342900">
              <a:buFont typeface="Wingdings" panose="05000000000000000000" pitchFamily="2" charset="2"/>
              <a:buChar char="q"/>
            </a:pPr>
            <a:r>
              <a:rPr lang="da-DK" sz="2000" b="1" dirty="0" smtClean="0"/>
              <a:t>6 </a:t>
            </a:r>
            <a:r>
              <a:rPr lang="da-DK" sz="2000" b="1" dirty="0" smtClean="0"/>
              <a:t>studerende fra Grønland øvede på en </a:t>
            </a:r>
            <a:r>
              <a:rPr lang="da-DK" sz="2000" b="1" dirty="0" smtClean="0"/>
              <a:t>Cat 777 </a:t>
            </a:r>
            <a:r>
              <a:rPr lang="da-DK" sz="2000" b="1" dirty="0" smtClean="0"/>
              <a:t>dumper</a:t>
            </a:r>
            <a:r>
              <a:rPr lang="da-DK" sz="2000" b="1" dirty="0" smtClean="0"/>
              <a:t> i </a:t>
            </a:r>
            <a:r>
              <a:rPr lang="da-DK" sz="2000" b="1" dirty="0" err="1" smtClean="0"/>
              <a:t>Sydvaraner</a:t>
            </a:r>
            <a:r>
              <a:rPr lang="da-DK" sz="2000" b="1" dirty="0" smtClean="0"/>
              <a:t> </a:t>
            </a:r>
            <a:r>
              <a:rPr lang="da-DK" sz="2000" b="1" dirty="0" err="1" smtClean="0"/>
              <a:t>Gruve</a:t>
            </a:r>
            <a:r>
              <a:rPr lang="da-DK" sz="2000" b="1" dirty="0" smtClean="0"/>
              <a:t>, </a:t>
            </a:r>
            <a:r>
              <a:rPr lang="da-DK" sz="2000" b="1" dirty="0" smtClean="0"/>
              <a:t>Norge</a:t>
            </a:r>
            <a:endParaRPr lang="da-DK" sz="2000" b="1" dirty="0" smtClean="0"/>
          </a:p>
          <a:p>
            <a:endParaRPr lang="da-DK" sz="2000" b="1" dirty="0" smtClean="0"/>
          </a:p>
          <a:p>
            <a:pPr marL="800100" lvl="1" indent="-342900">
              <a:buFont typeface="Arial" panose="020B0604020202020204" pitchFamily="34" charset="0"/>
              <a:buChar char="•"/>
            </a:pPr>
            <a:r>
              <a:rPr lang="da-DK" sz="2000" b="1" dirty="0" smtClean="0"/>
              <a:t>Instruktørerne var fra Kirkenes </a:t>
            </a:r>
            <a:r>
              <a:rPr lang="da-DK" sz="2000" b="1" dirty="0" smtClean="0"/>
              <a:t>Videregående Skole  </a:t>
            </a:r>
          </a:p>
          <a:p>
            <a:endParaRPr lang="da-DK" sz="2000" b="1" dirty="0" smtClean="0"/>
          </a:p>
          <a:p>
            <a:pPr marL="800100" lvl="1" indent="-342900">
              <a:buFont typeface="Arial" panose="020B0604020202020204" pitchFamily="34" charset="0"/>
              <a:buChar char="•"/>
            </a:pPr>
            <a:endParaRPr lang="da-DK" sz="2000" b="1" dirty="0"/>
          </a:p>
          <a:p>
            <a:pPr lvl="1"/>
            <a:endParaRPr lang="da-DK" sz="2000" b="1" dirty="0"/>
          </a:p>
          <a:p>
            <a:pPr lvl="1"/>
            <a:r>
              <a:rPr lang="da-DK" sz="2000" b="1" dirty="0" smtClean="0"/>
              <a:t> </a:t>
            </a:r>
            <a:endParaRPr lang="da-DK" sz="2000" b="1" dirty="0"/>
          </a:p>
        </p:txBody>
      </p:sp>
    </p:spTree>
    <p:extLst>
      <p:ext uri="{BB962C8B-B14F-4D97-AF65-F5344CB8AC3E}">
        <p14:creationId xmlns:p14="http://schemas.microsoft.com/office/powerpoint/2010/main" val="1772148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p:cNvSpPr txBox="1">
            <a:spLocks/>
          </p:cNvSpPr>
          <p:nvPr/>
        </p:nvSpPr>
        <p:spPr>
          <a:xfrm>
            <a:off x="0" y="0"/>
            <a:ext cx="12192000" cy="1156138"/>
          </a:xfrm>
          <a:prstGeom prst="rect">
            <a:avLst/>
          </a:prstGeom>
          <a:solidFill>
            <a:srgbClr val="003399"/>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300" b="1" dirty="0" smtClean="0">
              <a:solidFill>
                <a:schemeClr val="bg1">
                  <a:lumMod val="95000"/>
                </a:schemeClr>
              </a:solidFill>
              <a:latin typeface="Gill Sans MT" panose="020B0502020104020203" pitchFamily="34" charset="0"/>
            </a:endParaRPr>
          </a:p>
          <a:p>
            <a:pPr algn="ctr" fontAlgn="auto">
              <a:spcAft>
                <a:spcPts val="0"/>
              </a:spcAft>
              <a:defRPr/>
            </a:pPr>
            <a:r>
              <a:rPr lang="en-US" b="1" dirty="0" smtClean="0">
                <a:solidFill>
                  <a:schemeClr val="bg1"/>
                </a:solidFill>
                <a:latin typeface="Gill Sans MT" panose="020B0502020104020203" pitchFamily="34" charset="0"/>
              </a:rPr>
              <a:t> </a:t>
            </a:r>
            <a:r>
              <a:rPr lang="da-DK" b="1" dirty="0" smtClean="0">
                <a:solidFill>
                  <a:schemeClr val="bg1"/>
                </a:solidFill>
                <a:latin typeface="Gill Sans MT" panose="020B0502020104020203" pitchFamily="34" charset="0"/>
              </a:rPr>
              <a:t>Grønlands Arbejdsstyrke</a:t>
            </a:r>
          </a:p>
          <a:p>
            <a:pPr algn="ctr" fontAlgn="auto">
              <a:spcAft>
                <a:spcPts val="0"/>
              </a:spcAft>
              <a:defRPr/>
            </a:pPr>
            <a:endParaRPr lang="en-US" b="1" dirty="0" smtClean="0">
              <a:solidFill>
                <a:schemeClr val="bg1"/>
              </a:solidFill>
              <a:latin typeface="Gill Sans MT" panose="020B0502020104020203" pitchFamily="34" charset="0"/>
            </a:endParaRPr>
          </a:p>
          <a:p>
            <a:pPr algn="ctr" fontAlgn="auto">
              <a:spcAft>
                <a:spcPts val="0"/>
              </a:spcAft>
              <a:defRPr/>
            </a:pPr>
            <a:endParaRPr lang="en-US" sz="3100" b="1" dirty="0">
              <a:solidFill>
                <a:schemeClr val="bg1"/>
              </a:solidFill>
              <a:latin typeface="Gill Sans MT" panose="020B0502020104020203" pitchFamily="34" charset="0"/>
            </a:endParaRPr>
          </a:p>
        </p:txBody>
      </p:sp>
      <p:sp>
        <p:nvSpPr>
          <p:cNvPr id="4" name="Tekstfelt 3"/>
          <p:cNvSpPr txBox="1"/>
          <p:nvPr/>
        </p:nvSpPr>
        <p:spPr>
          <a:xfrm>
            <a:off x="981769" y="1588169"/>
            <a:ext cx="8012450" cy="4524315"/>
          </a:xfrm>
          <a:prstGeom prst="rect">
            <a:avLst/>
          </a:prstGeom>
          <a:noFill/>
        </p:spPr>
        <p:txBody>
          <a:bodyPr wrap="none" rtlCol="0">
            <a:spAutoFit/>
          </a:bodyPr>
          <a:lstStyle/>
          <a:p>
            <a:r>
              <a:rPr lang="da-DK" b="1" dirty="0" smtClean="0">
                <a:solidFill>
                  <a:srgbClr val="0000CC"/>
                </a:solidFill>
              </a:rPr>
              <a:t>Arbejdsstyrken</a:t>
            </a:r>
            <a:endParaRPr lang="da-DK" dirty="0" smtClean="0"/>
          </a:p>
          <a:p>
            <a:pPr marL="285750" indent="-285750">
              <a:buFont typeface="Wingdings" panose="05000000000000000000" pitchFamily="2" charset="2"/>
              <a:buChar char="q"/>
            </a:pPr>
            <a:r>
              <a:rPr lang="en-US" b="1" dirty="0" smtClean="0"/>
              <a:t>27.142 	</a:t>
            </a:r>
            <a:r>
              <a:rPr lang="da-DK" b="1" dirty="0"/>
              <a:t>A</a:t>
            </a:r>
            <a:r>
              <a:rPr lang="da-DK" b="1" dirty="0" smtClean="0"/>
              <a:t>rbejdsdygtige</a:t>
            </a:r>
            <a:r>
              <a:rPr lang="en-US" b="1" dirty="0" smtClean="0"/>
              <a:t> </a:t>
            </a:r>
            <a:r>
              <a:rPr lang="da-DK" b="1" dirty="0" smtClean="0"/>
              <a:t>i</a:t>
            </a:r>
            <a:r>
              <a:rPr lang="en-US" b="1" dirty="0" smtClean="0"/>
              <a:t> </a:t>
            </a:r>
            <a:r>
              <a:rPr lang="da-DK" b="1" dirty="0" smtClean="0"/>
              <a:t>alderen</a:t>
            </a:r>
            <a:r>
              <a:rPr lang="en-US" b="1" dirty="0" smtClean="0"/>
              <a:t> 18-64</a:t>
            </a:r>
          </a:p>
          <a:p>
            <a:pPr marL="285750" indent="-285750">
              <a:buFont typeface="Wingdings" panose="05000000000000000000" pitchFamily="2" charset="2"/>
              <a:buChar char="q"/>
            </a:pPr>
            <a:r>
              <a:rPr lang="da-DK" b="1" dirty="0" smtClean="0"/>
              <a:t>1.387		Arbejdsløse</a:t>
            </a:r>
            <a:r>
              <a:rPr lang="en-US" b="1" dirty="0" smtClean="0"/>
              <a:t> per </a:t>
            </a:r>
            <a:r>
              <a:rPr lang="da-DK" b="1" dirty="0" smtClean="0"/>
              <a:t>januar</a:t>
            </a:r>
            <a:r>
              <a:rPr lang="en-US" b="1" dirty="0" smtClean="0"/>
              <a:t> 2019</a:t>
            </a:r>
            <a:r>
              <a:rPr lang="da-DK" b="1" dirty="0"/>
              <a:t> </a:t>
            </a:r>
            <a:endParaRPr lang="da-DK" b="1" dirty="0" smtClean="0"/>
          </a:p>
          <a:p>
            <a:pPr marL="285750" indent="-285750">
              <a:buFont typeface="Wingdings" panose="05000000000000000000" pitchFamily="2" charset="2"/>
              <a:buChar char="q"/>
            </a:pPr>
            <a:r>
              <a:rPr lang="da-DK" b="1" dirty="0" smtClean="0"/>
              <a:t>13.791</a:t>
            </a:r>
            <a:r>
              <a:rPr lang="da-DK" dirty="0" smtClean="0"/>
              <a:t> 	</a:t>
            </a:r>
            <a:r>
              <a:rPr lang="da-DK" b="1" dirty="0"/>
              <a:t>A</a:t>
            </a:r>
            <a:r>
              <a:rPr lang="da-DK" b="1" dirty="0" smtClean="0"/>
              <a:t>fsluttet folkeskole 		(50,8%)</a:t>
            </a:r>
          </a:p>
          <a:p>
            <a:pPr marL="285750" indent="-285750">
              <a:buFont typeface="Wingdings" panose="05000000000000000000" pitchFamily="2" charset="2"/>
              <a:buChar char="q"/>
            </a:pPr>
            <a:r>
              <a:rPr lang="da-DK" b="1" dirty="0" smtClean="0"/>
              <a:t>7.428 		Afsluttet erhvervsskole 		(27,3%)</a:t>
            </a:r>
          </a:p>
          <a:p>
            <a:pPr marL="285750" indent="-285750">
              <a:buFont typeface="Wingdings" panose="05000000000000000000" pitchFamily="2" charset="2"/>
              <a:buChar char="q"/>
            </a:pPr>
            <a:r>
              <a:rPr lang="da-DK" b="1" dirty="0" smtClean="0"/>
              <a:t>4.225 		</a:t>
            </a:r>
            <a:r>
              <a:rPr lang="da-DK" b="1" dirty="0"/>
              <a:t>V</a:t>
            </a:r>
            <a:r>
              <a:rPr lang="da-DK" b="1" dirty="0" smtClean="0"/>
              <a:t>ideregående uddannelse 		(15,5%)</a:t>
            </a:r>
          </a:p>
          <a:p>
            <a:pPr marL="285750" indent="-285750">
              <a:buFont typeface="Wingdings" panose="05000000000000000000" pitchFamily="2" charset="2"/>
              <a:buChar char="q"/>
            </a:pPr>
            <a:r>
              <a:rPr lang="da-DK" b="1" dirty="0" smtClean="0"/>
              <a:t>1.414 		Gymnasial uddannelse		(5,2%)</a:t>
            </a:r>
            <a:endParaRPr lang="en-US" b="1" dirty="0"/>
          </a:p>
          <a:p>
            <a:endParaRPr lang="en-US" dirty="0"/>
          </a:p>
          <a:p>
            <a:r>
              <a:rPr lang="en-US" b="1" dirty="0">
                <a:solidFill>
                  <a:srgbClr val="0000CC"/>
                </a:solidFill>
              </a:rPr>
              <a:t>MATCH GROUPS</a:t>
            </a:r>
            <a:endParaRPr lang="en-US" dirty="0"/>
          </a:p>
          <a:p>
            <a:r>
              <a:rPr lang="en-US" b="1" dirty="0" smtClean="0"/>
              <a:t>M</a:t>
            </a:r>
            <a:r>
              <a:rPr lang="da-DK" b="1" dirty="0" err="1" smtClean="0"/>
              <a:t>atch</a:t>
            </a:r>
            <a:r>
              <a:rPr lang="da-DK" b="1" dirty="0" smtClean="0"/>
              <a:t> Gruppe 1</a:t>
            </a:r>
          </a:p>
          <a:p>
            <a:pPr marL="342900" indent="-342900">
              <a:buFont typeface="Wingdings" panose="05000000000000000000" pitchFamily="2" charset="2"/>
              <a:buChar char="q"/>
            </a:pPr>
            <a:r>
              <a:rPr lang="da-DK" dirty="0" smtClean="0"/>
              <a:t>Klar til et påtage et regulært job     </a:t>
            </a:r>
            <a:r>
              <a:rPr lang="da-DK" b="1" dirty="0" smtClean="0">
                <a:solidFill>
                  <a:srgbClr val="FF0000"/>
                </a:solidFill>
              </a:rPr>
              <a:t>1.712</a:t>
            </a:r>
          </a:p>
          <a:p>
            <a:r>
              <a:rPr lang="da-DK" b="1" dirty="0" smtClean="0"/>
              <a:t>Match Gruppe 2 			</a:t>
            </a:r>
          </a:p>
          <a:p>
            <a:pPr marL="342900" indent="-342900">
              <a:buFont typeface="Wingdings" panose="05000000000000000000" pitchFamily="2" charset="2"/>
              <a:buChar char="q"/>
            </a:pPr>
            <a:r>
              <a:rPr lang="da-DK" dirty="0" smtClean="0"/>
              <a:t>Begrænset arbejdsevne, opgradering af kompetencer er en nødvendighed    </a:t>
            </a:r>
            <a:r>
              <a:rPr lang="da-DK" b="1" dirty="0" smtClean="0">
                <a:solidFill>
                  <a:srgbClr val="FF0000"/>
                </a:solidFill>
              </a:rPr>
              <a:t>941</a:t>
            </a:r>
            <a:r>
              <a:rPr lang="da-DK" dirty="0" smtClean="0"/>
              <a:t> </a:t>
            </a:r>
          </a:p>
          <a:p>
            <a:r>
              <a:rPr lang="da-DK" b="1" dirty="0" smtClean="0"/>
              <a:t>Match Gruppe 3</a:t>
            </a:r>
            <a:r>
              <a:rPr lang="da-DK" dirty="0" smtClean="0"/>
              <a:t>  </a:t>
            </a:r>
          </a:p>
          <a:p>
            <a:pPr marL="342900" indent="-342900">
              <a:buFont typeface="Wingdings" panose="05000000000000000000" pitchFamily="2" charset="2"/>
              <a:buChar char="q"/>
            </a:pPr>
            <a:r>
              <a:rPr lang="da-DK" dirty="0" smtClean="0"/>
              <a:t>Ikke arbejdsdygtige til et regulært job og er på offentlig forsørgelse      </a:t>
            </a:r>
            <a:r>
              <a:rPr lang="da-DK" b="1" dirty="0" smtClean="0">
                <a:solidFill>
                  <a:srgbClr val="FF0000"/>
                </a:solidFill>
              </a:rPr>
              <a:t>83</a:t>
            </a:r>
          </a:p>
          <a:p>
            <a:endParaRPr lang="da-DK" dirty="0"/>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7112" y="1156138"/>
            <a:ext cx="2711597" cy="3386986"/>
          </a:xfrm>
          <a:prstGeom prst="rect">
            <a:avLst/>
          </a:prstGeom>
        </p:spPr>
      </p:pic>
    </p:spTree>
    <p:extLst>
      <p:ext uri="{BB962C8B-B14F-4D97-AF65-F5344CB8AC3E}">
        <p14:creationId xmlns:p14="http://schemas.microsoft.com/office/powerpoint/2010/main" val="251910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12192000" cy="1136528"/>
          </a:xfrm>
          <a:solidFill>
            <a:srgbClr val="003399"/>
          </a:solidFill>
        </p:spPr>
        <p:txBody>
          <a:bodyPr>
            <a:normAutofit/>
          </a:bodyPr>
          <a:lstStyle/>
          <a:p>
            <a:pPr algn="ctr"/>
            <a:r>
              <a:rPr lang="da-DK" b="1" dirty="0" smtClean="0">
                <a:latin typeface="Gill Sans MT" panose="020B0502020104020203" pitchFamily="34" charset="0"/>
              </a:rPr>
              <a:t>Internationale Aktiviteter</a:t>
            </a:r>
            <a:endParaRPr lang="en-US" b="1" dirty="0">
              <a:latin typeface="Gill Sans MT" panose="020B0502020104020203" pitchFamily="34" charset="0"/>
            </a:endParaRPr>
          </a:p>
        </p:txBody>
      </p:sp>
      <p:sp>
        <p:nvSpPr>
          <p:cNvPr id="2" name="Tekstfelt 1"/>
          <p:cNvSpPr txBox="1"/>
          <p:nvPr/>
        </p:nvSpPr>
        <p:spPr>
          <a:xfrm>
            <a:off x="126749" y="1249378"/>
            <a:ext cx="8193386" cy="3477875"/>
          </a:xfrm>
          <a:prstGeom prst="rect">
            <a:avLst/>
          </a:prstGeom>
          <a:noFill/>
          <a:effectLst>
            <a:outerShdw blurRad="50800" dist="50800" dir="5400000" algn="ctr" rotWithShape="0">
              <a:srgbClr val="000000">
                <a:alpha val="0"/>
              </a:srgbClr>
            </a:outerShdw>
          </a:effectLst>
        </p:spPr>
        <p:txBody>
          <a:bodyPr wrap="square" rtlCol="0">
            <a:spAutoFit/>
          </a:bodyPr>
          <a:lstStyle/>
          <a:p>
            <a:r>
              <a:rPr lang="da-DK" sz="2000" b="1" dirty="0" smtClean="0"/>
              <a:t>2015 – International </a:t>
            </a:r>
            <a:r>
              <a:rPr lang="da-DK" sz="2000" b="1" dirty="0" smtClean="0"/>
              <a:t>Konference</a:t>
            </a:r>
            <a:endParaRPr lang="da-DK" sz="2000" b="1" dirty="0" smtClean="0"/>
          </a:p>
          <a:p>
            <a:endParaRPr lang="da-DK" sz="2000" b="1" dirty="0"/>
          </a:p>
          <a:p>
            <a:pPr marL="342900" indent="-342900">
              <a:buFont typeface="Wingdings" panose="05000000000000000000" pitchFamily="2" charset="2"/>
              <a:buChar char="q"/>
            </a:pPr>
            <a:r>
              <a:rPr lang="da-DK" sz="2000" b="1" dirty="0" smtClean="0"/>
              <a:t>Greenland School of Minerals and Petroleum </a:t>
            </a:r>
            <a:r>
              <a:rPr lang="da-DK" sz="2000" b="1" dirty="0" smtClean="0"/>
              <a:t>arrangerede den internationale konference     </a:t>
            </a:r>
            <a:r>
              <a:rPr lang="da-DK" sz="2000" b="1" dirty="0" smtClean="0"/>
              <a:t>”</a:t>
            </a:r>
            <a:r>
              <a:rPr lang="da-DK" sz="2000" b="1" i="1" dirty="0" smtClean="0"/>
              <a:t>Mining and Society in the </a:t>
            </a:r>
            <a:r>
              <a:rPr lang="da-DK" sz="2000" b="1" i="1" dirty="0" err="1" smtClean="0"/>
              <a:t>Arctic</a:t>
            </a:r>
            <a:r>
              <a:rPr lang="da-DK" sz="2000" b="1" dirty="0" smtClean="0"/>
              <a:t>”</a:t>
            </a:r>
          </a:p>
          <a:p>
            <a:pPr marL="342900" indent="-342900">
              <a:buFont typeface="Arial" panose="020B0604020202020204" pitchFamily="34" charset="0"/>
              <a:buChar char="•"/>
            </a:pPr>
            <a:endParaRPr lang="da-DK" sz="2000" b="1" dirty="0" smtClean="0"/>
          </a:p>
          <a:p>
            <a:pPr marL="800100" lvl="1" indent="-342900">
              <a:buFont typeface="Arial" panose="020B0604020202020204" pitchFamily="34" charset="0"/>
              <a:buChar char="•"/>
            </a:pPr>
            <a:r>
              <a:rPr lang="da-DK" sz="2000" b="1" dirty="0" smtClean="0"/>
              <a:t>Konference indeholdt en workshops med fokus på ”</a:t>
            </a:r>
            <a:r>
              <a:rPr lang="da-DK" sz="2000" b="1" i="1" dirty="0" smtClean="0"/>
              <a:t>Workforce </a:t>
            </a:r>
            <a:r>
              <a:rPr lang="da-DK" sz="2000" b="1" i="1" dirty="0" err="1"/>
              <a:t>M</a:t>
            </a:r>
            <a:r>
              <a:rPr lang="da-DK" sz="2000" b="1" i="1" dirty="0" err="1" smtClean="0"/>
              <a:t>obility</a:t>
            </a:r>
            <a:r>
              <a:rPr lang="da-DK" sz="2000" b="1" dirty="0" smtClean="0"/>
              <a:t>” i Arktis</a:t>
            </a:r>
            <a:endParaRPr lang="da-DK" sz="2000" b="1" dirty="0" smtClean="0"/>
          </a:p>
          <a:p>
            <a:pPr marL="800100" lvl="1" indent="-342900">
              <a:buFont typeface="Arial" panose="020B0604020202020204" pitchFamily="34" charset="0"/>
              <a:buChar char="•"/>
            </a:pPr>
            <a:r>
              <a:rPr lang="da-DK" sz="2000" b="1" dirty="0" smtClean="0"/>
              <a:t>Ca. </a:t>
            </a:r>
            <a:r>
              <a:rPr lang="da-DK" sz="2000" b="1" dirty="0" smtClean="0"/>
              <a:t>200 </a:t>
            </a:r>
            <a:r>
              <a:rPr lang="da-DK" sz="2000" b="1" dirty="0" smtClean="0"/>
              <a:t>deltog fra alle de Arktiske nationer</a:t>
            </a:r>
            <a:endParaRPr lang="da-DK" sz="2000" b="1" dirty="0" smtClean="0"/>
          </a:p>
          <a:p>
            <a:pPr marL="800100" lvl="1" indent="-342900">
              <a:buFont typeface="Arial" panose="020B0604020202020204" pitchFamily="34" charset="0"/>
              <a:buChar char="•"/>
            </a:pPr>
            <a:endParaRPr lang="da-DK" sz="2000" b="1" dirty="0"/>
          </a:p>
          <a:p>
            <a:pPr lvl="1"/>
            <a:endParaRPr lang="da-DK" sz="2000" b="1" dirty="0"/>
          </a:p>
          <a:p>
            <a:pPr lvl="1"/>
            <a:r>
              <a:rPr lang="da-DK" sz="2000" b="1" dirty="0" smtClean="0"/>
              <a:t> </a:t>
            </a:r>
            <a:endParaRPr lang="da-DK" sz="2000" b="1" dirty="0"/>
          </a:p>
        </p:txBody>
      </p:sp>
      <p:pic>
        <p:nvPicPr>
          <p:cNvPr id="3" name="Billede 2"/>
          <p:cNvPicPr>
            <a:picLocks noChangeAspect="1"/>
          </p:cNvPicPr>
          <p:nvPr/>
        </p:nvPicPr>
        <p:blipFill>
          <a:blip r:embed="rId3"/>
          <a:stretch>
            <a:fillRect/>
          </a:stretch>
        </p:blipFill>
        <p:spPr>
          <a:xfrm rot="16200000">
            <a:off x="8114001" y="2353273"/>
            <a:ext cx="2630600" cy="4625471"/>
          </a:xfrm>
          <a:prstGeom prst="rect">
            <a:avLst/>
          </a:prstGeom>
          <a:effectLst>
            <a:outerShdw blurRad="50800" dist="50800" dir="12000000" sx="103000" sy="103000" algn="ctr" rotWithShape="0">
              <a:schemeClr val="bg2">
                <a:lumMod val="40000"/>
                <a:lumOff val="60000"/>
              </a:schemeClr>
            </a:outerShdw>
          </a:effectLst>
        </p:spPr>
      </p:pic>
    </p:spTree>
    <p:extLst>
      <p:ext uri="{BB962C8B-B14F-4D97-AF65-F5344CB8AC3E}">
        <p14:creationId xmlns:p14="http://schemas.microsoft.com/office/powerpoint/2010/main" val="1334861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12192000" cy="1136528"/>
          </a:xfrm>
          <a:solidFill>
            <a:srgbClr val="003399"/>
          </a:solidFill>
        </p:spPr>
        <p:txBody>
          <a:bodyPr>
            <a:normAutofit/>
          </a:bodyPr>
          <a:lstStyle/>
          <a:p>
            <a:pPr algn="ctr"/>
            <a:r>
              <a:rPr lang="da-DK" b="1" dirty="0" smtClean="0">
                <a:latin typeface="Gill Sans MT" panose="020B0502020104020203" pitchFamily="34" charset="0"/>
              </a:rPr>
              <a:t>Internationale Aktiviteter</a:t>
            </a:r>
            <a:endParaRPr lang="en-US" b="1" dirty="0">
              <a:latin typeface="Gill Sans MT" panose="020B0502020104020203" pitchFamily="34" charset="0"/>
            </a:endParaRPr>
          </a:p>
        </p:txBody>
      </p:sp>
      <p:sp>
        <p:nvSpPr>
          <p:cNvPr id="2" name="Tekstfelt 1"/>
          <p:cNvSpPr txBox="1"/>
          <p:nvPr/>
        </p:nvSpPr>
        <p:spPr>
          <a:xfrm>
            <a:off x="-1" y="1204110"/>
            <a:ext cx="7360467" cy="4401205"/>
          </a:xfrm>
          <a:prstGeom prst="rect">
            <a:avLst/>
          </a:prstGeom>
          <a:noFill/>
          <a:effectLst>
            <a:outerShdw blurRad="50800" dist="50800" dir="5400000" algn="ctr" rotWithShape="0">
              <a:srgbClr val="000000">
                <a:alpha val="0"/>
              </a:srgbClr>
            </a:outerShdw>
          </a:effectLst>
        </p:spPr>
        <p:txBody>
          <a:bodyPr wrap="square" rtlCol="0">
            <a:spAutoFit/>
          </a:bodyPr>
          <a:lstStyle/>
          <a:p>
            <a:r>
              <a:rPr lang="da-DK" sz="2000" b="1" dirty="0" smtClean="0"/>
              <a:t>2016 – </a:t>
            </a:r>
            <a:r>
              <a:rPr lang="da-DK" sz="2000" b="1" dirty="0" smtClean="0"/>
              <a:t>Nu </a:t>
            </a:r>
            <a:r>
              <a:rPr lang="da-DK" sz="2000" b="1" dirty="0" smtClean="0"/>
              <a:t>– </a:t>
            </a:r>
            <a:r>
              <a:rPr lang="da-DK" sz="2000" b="1" dirty="0" smtClean="0"/>
              <a:t>Arktisk </a:t>
            </a:r>
            <a:r>
              <a:rPr lang="da-DK" sz="2000" b="1" dirty="0" smtClean="0"/>
              <a:t>Semester</a:t>
            </a:r>
          </a:p>
          <a:p>
            <a:endParaRPr lang="da-DK" sz="2000" b="1" dirty="0"/>
          </a:p>
          <a:p>
            <a:pPr marL="342900" indent="-342900">
              <a:buFont typeface="Wingdings" panose="05000000000000000000" pitchFamily="2" charset="2"/>
              <a:buChar char="q"/>
            </a:pPr>
            <a:r>
              <a:rPr lang="da-DK" sz="2000" b="1" dirty="0" smtClean="0"/>
              <a:t>I samarbejde med Danmarks Tekniske Universitet </a:t>
            </a:r>
            <a:r>
              <a:rPr lang="da-DK" sz="2000" b="1" dirty="0" smtClean="0"/>
              <a:t>(DTU)</a:t>
            </a:r>
          </a:p>
          <a:p>
            <a:pPr marL="800100" lvl="1" indent="-342900">
              <a:buFont typeface="Arial" panose="020B0604020202020204" pitchFamily="34" charset="0"/>
              <a:buChar char="•"/>
            </a:pPr>
            <a:r>
              <a:rPr lang="da-DK" sz="2000" b="1" dirty="0" smtClean="0"/>
              <a:t>Safety, </a:t>
            </a:r>
            <a:r>
              <a:rPr lang="da-DK" sz="2000" b="1" dirty="0" err="1" smtClean="0"/>
              <a:t>Drilling</a:t>
            </a:r>
            <a:r>
              <a:rPr lang="da-DK" sz="2000" b="1" dirty="0" smtClean="0"/>
              <a:t> and Blasting – </a:t>
            </a:r>
            <a:r>
              <a:rPr lang="da-DK" sz="2000" b="1" dirty="0" smtClean="0"/>
              <a:t>Praktisk træning for Kandidat- </a:t>
            </a:r>
            <a:r>
              <a:rPr lang="da-DK" sz="2000" b="1" dirty="0" smtClean="0"/>
              <a:t>&amp; </a:t>
            </a:r>
            <a:r>
              <a:rPr lang="da-DK" sz="2000" b="1" dirty="0" smtClean="0"/>
              <a:t>Bachelorstuderende fra DTU </a:t>
            </a:r>
            <a:r>
              <a:rPr lang="da-DK" sz="2000" b="1" dirty="0" smtClean="0"/>
              <a:t>samt deres samarbejdsuniversiteter</a:t>
            </a:r>
            <a:endParaRPr lang="da-DK" sz="2000" b="1" dirty="0" smtClean="0"/>
          </a:p>
          <a:p>
            <a:pPr lvl="1"/>
            <a:endParaRPr lang="da-DK" sz="2000" b="1" dirty="0"/>
          </a:p>
          <a:p>
            <a:pPr lvl="1"/>
            <a:r>
              <a:rPr lang="da-DK" sz="2000" b="1" dirty="0" smtClean="0"/>
              <a:t>Deltagere er blandt andet fra:</a:t>
            </a:r>
            <a:endParaRPr lang="da-DK" sz="2000" b="1" dirty="0" smtClean="0"/>
          </a:p>
          <a:p>
            <a:pPr marL="800100" lvl="1" indent="-342900">
              <a:buFont typeface="Arial" panose="020B0604020202020204" pitchFamily="34" charset="0"/>
              <a:buChar char="•"/>
            </a:pPr>
            <a:r>
              <a:rPr lang="da-DK" sz="2000" b="1" dirty="0" err="1" smtClean="0"/>
              <a:t>University</a:t>
            </a:r>
            <a:r>
              <a:rPr lang="da-DK" sz="2000" b="1" dirty="0" smtClean="0"/>
              <a:t> of British Columbia</a:t>
            </a:r>
          </a:p>
          <a:p>
            <a:pPr marL="800100" lvl="1" indent="-342900">
              <a:buFont typeface="Arial" panose="020B0604020202020204" pitchFamily="34" charset="0"/>
              <a:buChar char="•"/>
            </a:pPr>
            <a:r>
              <a:rPr lang="da-DK" sz="2000" b="1" dirty="0" smtClean="0"/>
              <a:t>Hong Kong </a:t>
            </a:r>
            <a:r>
              <a:rPr lang="da-DK" sz="2000" b="1" dirty="0" err="1" smtClean="0"/>
              <a:t>University</a:t>
            </a:r>
            <a:r>
              <a:rPr lang="da-DK" sz="2000" b="1" dirty="0" smtClean="0"/>
              <a:t> of Science and Technology</a:t>
            </a:r>
          </a:p>
          <a:p>
            <a:pPr marL="800100" lvl="1" indent="-342900">
              <a:buFont typeface="Arial" panose="020B0604020202020204" pitchFamily="34" charset="0"/>
              <a:buChar char="•"/>
            </a:pPr>
            <a:r>
              <a:rPr lang="da-DK" sz="2000" b="1" dirty="0" smtClean="0"/>
              <a:t>Budapest </a:t>
            </a:r>
            <a:r>
              <a:rPr lang="da-DK" sz="2000" b="1" dirty="0" err="1" smtClean="0"/>
              <a:t>University</a:t>
            </a:r>
            <a:r>
              <a:rPr lang="da-DK" sz="2000" b="1" dirty="0" smtClean="0"/>
              <a:t> of Technology and </a:t>
            </a:r>
            <a:r>
              <a:rPr lang="da-DK" sz="2000" b="1" dirty="0" err="1" smtClean="0"/>
              <a:t>Economics</a:t>
            </a:r>
            <a:endParaRPr lang="da-DK" sz="2000" b="1" dirty="0" smtClean="0"/>
          </a:p>
          <a:p>
            <a:pPr marL="800100" lvl="1" indent="-342900">
              <a:buFont typeface="Arial" panose="020B0604020202020204" pitchFamily="34" charset="0"/>
              <a:buChar char="•"/>
            </a:pPr>
            <a:r>
              <a:rPr lang="da-DK" sz="2000" b="1" dirty="0" smtClean="0"/>
              <a:t>ETH </a:t>
            </a:r>
            <a:r>
              <a:rPr lang="da-DK" sz="2000" b="1" dirty="0" err="1" smtClean="0"/>
              <a:t>Zurich</a:t>
            </a:r>
            <a:r>
              <a:rPr lang="da-DK" sz="2000" b="1" dirty="0" smtClean="0"/>
              <a:t>, </a:t>
            </a:r>
            <a:r>
              <a:rPr lang="da-DK" sz="2000" b="1" dirty="0" err="1" smtClean="0"/>
              <a:t>Switzerland</a:t>
            </a:r>
            <a:endParaRPr lang="da-DK" sz="2000" b="1" dirty="0"/>
          </a:p>
          <a:p>
            <a:pPr lvl="1"/>
            <a:endParaRPr lang="da-DK" sz="2000" b="1" dirty="0"/>
          </a:p>
          <a:p>
            <a:pPr lvl="1"/>
            <a:r>
              <a:rPr lang="da-DK" sz="2000" b="1" dirty="0" smtClean="0"/>
              <a:t> </a:t>
            </a:r>
            <a:endParaRPr lang="da-DK" sz="2000" b="1" dirty="0"/>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1002" y="1276538"/>
            <a:ext cx="4562946" cy="2566657"/>
          </a:xfrm>
          <a:prstGeom prst="rect">
            <a:avLst/>
          </a:prstGeom>
        </p:spPr>
      </p:pic>
      <p:pic>
        <p:nvPicPr>
          <p:cNvPr id="6" name="Billed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8506" y="3917886"/>
            <a:ext cx="4985442" cy="2804311"/>
          </a:xfrm>
          <a:prstGeom prst="rect">
            <a:avLst/>
          </a:prstGeom>
        </p:spPr>
      </p:pic>
    </p:spTree>
    <p:extLst>
      <p:ext uri="{BB962C8B-B14F-4D97-AF65-F5344CB8AC3E}">
        <p14:creationId xmlns:p14="http://schemas.microsoft.com/office/powerpoint/2010/main" val="2589418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5121" y="1810297"/>
            <a:ext cx="5836467" cy="4966221"/>
          </a:xfrm>
          <a:prstGeom prst="rect">
            <a:avLst/>
          </a:prstGeom>
          <a:effectLst>
            <a:softEdge rad="127000"/>
          </a:effectLst>
        </p:spPr>
      </p:pic>
      <p:sp>
        <p:nvSpPr>
          <p:cNvPr id="8" name="Title 7"/>
          <p:cNvSpPr>
            <a:spLocks noGrp="1"/>
          </p:cNvSpPr>
          <p:nvPr>
            <p:ph type="title"/>
          </p:nvPr>
        </p:nvSpPr>
        <p:spPr>
          <a:xfrm>
            <a:off x="0" y="0"/>
            <a:ext cx="12192000" cy="1136528"/>
          </a:xfrm>
          <a:solidFill>
            <a:srgbClr val="003399"/>
          </a:solidFill>
        </p:spPr>
        <p:txBody>
          <a:bodyPr>
            <a:normAutofit/>
          </a:bodyPr>
          <a:lstStyle/>
          <a:p>
            <a:pPr algn="ctr"/>
            <a:r>
              <a:rPr lang="da-DK" b="1" dirty="0" smtClean="0">
                <a:latin typeface="Gill Sans MT" panose="020B0502020104020203" pitchFamily="34" charset="0"/>
              </a:rPr>
              <a:t>Internationale Aktiviteter</a:t>
            </a:r>
            <a:endParaRPr lang="en-US" b="1" dirty="0">
              <a:latin typeface="Gill Sans MT" panose="020B0502020104020203" pitchFamily="34" charset="0"/>
            </a:endParaRPr>
          </a:p>
        </p:txBody>
      </p:sp>
      <p:sp>
        <p:nvSpPr>
          <p:cNvPr id="2" name="Tekstfelt 1"/>
          <p:cNvSpPr txBox="1"/>
          <p:nvPr/>
        </p:nvSpPr>
        <p:spPr>
          <a:xfrm>
            <a:off x="99588" y="1231270"/>
            <a:ext cx="6627137" cy="5940088"/>
          </a:xfrm>
          <a:prstGeom prst="rect">
            <a:avLst/>
          </a:prstGeom>
          <a:noFill/>
          <a:effectLst>
            <a:outerShdw blurRad="50800" dist="50800" dir="5400000" algn="ctr" rotWithShape="0">
              <a:srgbClr val="000000">
                <a:alpha val="0"/>
              </a:srgbClr>
            </a:outerShdw>
          </a:effectLst>
        </p:spPr>
        <p:txBody>
          <a:bodyPr wrap="square" rtlCol="0">
            <a:spAutoFit/>
          </a:bodyPr>
          <a:lstStyle/>
          <a:p>
            <a:r>
              <a:rPr lang="da-DK" sz="2000" b="1" dirty="0" smtClean="0"/>
              <a:t>2018 – </a:t>
            </a:r>
            <a:r>
              <a:rPr lang="da-DK" sz="2000" b="1" dirty="0" smtClean="0"/>
              <a:t>Uddannelsesudveksling med Ole </a:t>
            </a:r>
            <a:r>
              <a:rPr lang="da-DK" sz="2000" b="1" dirty="0" smtClean="0"/>
              <a:t>Vig Videregående Skole, </a:t>
            </a:r>
            <a:r>
              <a:rPr lang="da-DK" sz="2000" b="1" dirty="0" smtClean="0"/>
              <a:t>Norge</a:t>
            </a:r>
            <a:endParaRPr lang="da-DK" sz="2000" b="1" dirty="0" smtClean="0"/>
          </a:p>
          <a:p>
            <a:endParaRPr lang="da-DK" sz="2000" b="1" dirty="0"/>
          </a:p>
          <a:p>
            <a:pPr marL="342900" indent="-342900">
              <a:buFont typeface="Wingdings" panose="05000000000000000000" pitchFamily="2" charset="2"/>
              <a:buChar char="q"/>
            </a:pPr>
            <a:r>
              <a:rPr lang="da-DK" sz="2000" b="1" dirty="0" smtClean="0"/>
              <a:t>5 </a:t>
            </a:r>
            <a:r>
              <a:rPr lang="da-DK" sz="2000" b="1" dirty="0" smtClean="0"/>
              <a:t>Norske studerende modtog </a:t>
            </a:r>
            <a:r>
              <a:rPr lang="da-DK" sz="2000" b="1" dirty="0" smtClean="0"/>
              <a:t>3 </a:t>
            </a:r>
            <a:r>
              <a:rPr lang="da-DK" sz="2000" b="1" dirty="0" smtClean="0"/>
              <a:t>ugers</a:t>
            </a:r>
            <a:r>
              <a:rPr lang="da-DK" sz="2000" b="1" dirty="0" smtClean="0"/>
              <a:t> praktisk træning med entreprenørmaskiner i </a:t>
            </a:r>
            <a:r>
              <a:rPr lang="da-DK" sz="2000" b="1" dirty="0" smtClean="0"/>
              <a:t>Sisimiut. </a:t>
            </a:r>
            <a:r>
              <a:rPr lang="da-DK" sz="2000" b="1" dirty="0" smtClean="0"/>
              <a:t>Alle modtog ASAS certifikater til:</a:t>
            </a:r>
            <a:endParaRPr lang="da-DK" sz="2000" b="1" dirty="0" smtClean="0"/>
          </a:p>
          <a:p>
            <a:pPr marL="800100" lvl="1" indent="-342900">
              <a:buFont typeface="Arial" panose="020B0604020202020204" pitchFamily="34" charset="0"/>
              <a:buChar char="•"/>
            </a:pPr>
            <a:r>
              <a:rPr lang="da-DK" sz="2000" b="1" dirty="0" smtClean="0"/>
              <a:t>Gummiged</a:t>
            </a:r>
            <a:endParaRPr lang="da-DK" sz="2000" b="1" dirty="0" smtClean="0"/>
          </a:p>
          <a:p>
            <a:pPr marL="800100" lvl="1" indent="-342900">
              <a:buFont typeface="Arial" panose="020B0604020202020204" pitchFamily="34" charset="0"/>
              <a:buChar char="•"/>
            </a:pPr>
            <a:r>
              <a:rPr lang="da-DK" sz="2000" b="1" dirty="0" smtClean="0"/>
              <a:t>Bulldozer</a:t>
            </a:r>
            <a:endParaRPr lang="da-DK" sz="2000" b="1" dirty="0" smtClean="0"/>
          </a:p>
          <a:p>
            <a:pPr marL="800100" lvl="1" indent="-342900">
              <a:buFont typeface="Arial" panose="020B0604020202020204" pitchFamily="34" charset="0"/>
              <a:buChar char="•"/>
            </a:pPr>
            <a:r>
              <a:rPr lang="da-DK" sz="2000" b="1" dirty="0" smtClean="0"/>
              <a:t>Gravemaskine</a:t>
            </a:r>
            <a:endParaRPr lang="da-DK" sz="2000" b="1" dirty="0" smtClean="0"/>
          </a:p>
          <a:p>
            <a:pPr marL="800100" lvl="1" indent="-342900">
              <a:buFont typeface="Arial" panose="020B0604020202020204" pitchFamily="34" charset="0"/>
              <a:buChar char="•"/>
            </a:pPr>
            <a:r>
              <a:rPr lang="da-DK" sz="2000" b="1" dirty="0" smtClean="0"/>
              <a:t>Rendegraver</a:t>
            </a:r>
            <a:endParaRPr lang="da-DK" sz="2000" b="1" dirty="0" smtClean="0"/>
          </a:p>
          <a:p>
            <a:pPr marL="800100" lvl="1" indent="-342900">
              <a:buFont typeface="Arial" panose="020B0604020202020204" pitchFamily="34" charset="0"/>
              <a:buChar char="•"/>
            </a:pPr>
            <a:r>
              <a:rPr lang="da-DK" sz="2000" b="1" dirty="0" smtClean="0"/>
              <a:t>Grader</a:t>
            </a:r>
            <a:endParaRPr lang="da-DK" sz="2000" b="1" dirty="0" smtClean="0"/>
          </a:p>
          <a:p>
            <a:pPr marL="800100" lvl="1" indent="-342900">
              <a:buFont typeface="Arial" panose="020B0604020202020204" pitchFamily="34" charset="0"/>
              <a:buChar char="•"/>
            </a:pPr>
            <a:r>
              <a:rPr lang="da-DK" sz="2000" b="1" dirty="0" smtClean="0"/>
              <a:t>Dumper</a:t>
            </a:r>
            <a:endParaRPr lang="da-DK" sz="2000" b="1" dirty="0" smtClean="0"/>
          </a:p>
          <a:p>
            <a:pPr marL="800100" lvl="1" indent="-342900">
              <a:buFont typeface="Arial" panose="020B0604020202020204" pitchFamily="34" charset="0"/>
              <a:buChar char="•"/>
            </a:pPr>
            <a:endParaRPr lang="da-DK" sz="2000" b="1" dirty="0" smtClean="0"/>
          </a:p>
          <a:p>
            <a:pPr marL="800100" lvl="1" indent="-342900">
              <a:buFont typeface="Arial" panose="020B0604020202020204" pitchFamily="34" charset="0"/>
              <a:buChar char="•"/>
            </a:pPr>
            <a:r>
              <a:rPr lang="da-DK" sz="2000" b="1" dirty="0" smtClean="0"/>
              <a:t>En instruktør fra Ole </a:t>
            </a:r>
            <a:r>
              <a:rPr lang="da-DK" sz="2000" b="1" dirty="0" smtClean="0"/>
              <a:t>Vig </a:t>
            </a:r>
            <a:r>
              <a:rPr lang="da-DK" sz="2000" b="1" dirty="0" smtClean="0"/>
              <a:t>underviste vores </a:t>
            </a:r>
            <a:r>
              <a:rPr lang="da-DK" sz="2000" b="1" dirty="0" smtClean="0"/>
              <a:t>studerende i landmåling, hvor vores instruktører underviste de Norske studerende</a:t>
            </a:r>
            <a:endParaRPr lang="da-DK" sz="2000" b="1" dirty="0"/>
          </a:p>
          <a:p>
            <a:pPr lvl="1"/>
            <a:endParaRPr lang="da-DK" sz="2000" b="1" dirty="0" smtClean="0"/>
          </a:p>
          <a:p>
            <a:pPr marL="800100" lvl="1" indent="-342900">
              <a:buFont typeface="Arial" panose="020B0604020202020204" pitchFamily="34" charset="0"/>
              <a:buChar char="•"/>
            </a:pPr>
            <a:endParaRPr lang="da-DK" sz="2000" b="1" dirty="0"/>
          </a:p>
          <a:p>
            <a:pPr lvl="1"/>
            <a:r>
              <a:rPr lang="da-DK" sz="2000" b="1" dirty="0" smtClean="0"/>
              <a:t> </a:t>
            </a:r>
            <a:endParaRPr lang="da-DK" sz="2000" b="1" dirty="0"/>
          </a:p>
        </p:txBody>
      </p:sp>
    </p:spTree>
    <p:extLst>
      <p:ext uri="{BB962C8B-B14F-4D97-AF65-F5344CB8AC3E}">
        <p14:creationId xmlns:p14="http://schemas.microsoft.com/office/powerpoint/2010/main" val="3643369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dsholder til indhold 6"/>
          <p:cNvSpPr txBox="1">
            <a:spLocks/>
          </p:cNvSpPr>
          <p:nvPr/>
        </p:nvSpPr>
        <p:spPr>
          <a:xfrm>
            <a:off x="467543" y="1318660"/>
            <a:ext cx="11188651" cy="55393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200"/>
              </a:lnSpc>
              <a:buFontTx/>
              <a:buNone/>
            </a:pPr>
            <a:r>
              <a:rPr lang="en-US" sz="2000" b="1" dirty="0" smtClean="0">
                <a:solidFill>
                  <a:srgbClr val="339966"/>
                </a:solidFill>
                <a:latin typeface="Gill Sans MT" panose="020B0502020104020203" pitchFamily="34" charset="0"/>
              </a:rPr>
              <a:t>2008</a:t>
            </a:r>
            <a:r>
              <a:rPr lang="en-US" sz="2000" b="1" dirty="0" smtClean="0">
                <a:latin typeface="Gill Sans MT" panose="020B0502020104020203" pitchFamily="34" charset="0"/>
              </a:rPr>
              <a:t> 		</a:t>
            </a:r>
            <a:r>
              <a:rPr lang="da-DK" sz="2000" dirty="0" smtClean="0">
                <a:latin typeface="Gill Sans MT" panose="020B0502020104020203" pitchFamily="34" charset="0"/>
              </a:rPr>
              <a:t>Startede som “Bjergværksskolen” -  på KTI Bygge- og Anlægsskolen</a:t>
            </a:r>
          </a:p>
          <a:p>
            <a:pPr>
              <a:buFontTx/>
              <a:buNone/>
            </a:pPr>
            <a:r>
              <a:rPr lang="da-DK" sz="2000" b="1" dirty="0" smtClean="0">
                <a:solidFill>
                  <a:srgbClr val="339933"/>
                </a:solidFill>
                <a:latin typeface="Gill Sans MT" panose="020B0502020104020203" pitchFamily="34" charset="0"/>
              </a:rPr>
              <a:t>2010 </a:t>
            </a:r>
            <a:r>
              <a:rPr lang="da-DK" sz="2000" dirty="0" smtClean="0">
                <a:latin typeface="Gill Sans MT" panose="020B0502020104020203" pitchFamily="34" charset="0"/>
              </a:rPr>
              <a:t>		Indvielsen af den nye skolebygning</a:t>
            </a:r>
          </a:p>
          <a:p>
            <a:pPr>
              <a:lnSpc>
                <a:spcPts val="1200"/>
              </a:lnSpc>
              <a:buFontTx/>
              <a:buAutoNum type="arabicPlain" startAt="2011"/>
            </a:pPr>
            <a:r>
              <a:rPr lang="da-DK" sz="2000" b="1" dirty="0" smtClean="0">
                <a:solidFill>
                  <a:srgbClr val="339933"/>
                </a:solidFill>
                <a:latin typeface="Gill Sans MT" panose="020B0502020104020203" pitchFamily="34" charset="0"/>
              </a:rPr>
              <a:t>     		</a:t>
            </a:r>
            <a:r>
              <a:rPr lang="da-DK" sz="2000" dirty="0" smtClean="0">
                <a:latin typeface="Gill Sans MT" panose="020B0502020104020203" pitchFamily="34" charset="0"/>
              </a:rPr>
              <a:t>Mine- og Entreprenørskolens navneskift til “</a:t>
            </a:r>
            <a:r>
              <a:rPr lang="da-DK" sz="2000" i="1" dirty="0" smtClean="0">
                <a:latin typeface="Gill Sans MT" panose="020B0502020104020203" pitchFamily="34" charset="0"/>
              </a:rPr>
              <a:t>Råstofskolen</a:t>
            </a:r>
            <a:r>
              <a:rPr lang="da-DK" sz="2000" dirty="0" smtClean="0">
                <a:latin typeface="Gill Sans MT" panose="020B0502020104020203" pitchFamily="34" charset="0"/>
              </a:rPr>
              <a:t>” og det Engelske navn:</a:t>
            </a:r>
          </a:p>
          <a:p>
            <a:pPr>
              <a:lnSpc>
                <a:spcPct val="100000"/>
              </a:lnSpc>
              <a:spcBef>
                <a:spcPts val="0"/>
              </a:spcBef>
              <a:buFont typeface="Arial" panose="020B0604020202020204" pitchFamily="34" charset="0"/>
              <a:buNone/>
            </a:pPr>
            <a:r>
              <a:rPr lang="da-DK" sz="2000" dirty="0" smtClean="0">
                <a:latin typeface="Gill Sans MT" panose="020B0502020104020203" pitchFamily="34" charset="0"/>
              </a:rPr>
              <a:t>			</a:t>
            </a:r>
            <a:r>
              <a:rPr lang="da-DK" sz="2000" b="1" i="1" dirty="0" smtClean="0">
                <a:latin typeface="Gill Sans MT" panose="020B0502020104020203" pitchFamily="34" charset="0"/>
              </a:rPr>
              <a:t>Greenland School of Minerals &amp; Petroleum</a:t>
            </a:r>
          </a:p>
          <a:p>
            <a:pPr>
              <a:lnSpc>
                <a:spcPct val="100000"/>
              </a:lnSpc>
              <a:spcBef>
                <a:spcPts val="0"/>
              </a:spcBef>
              <a:buFont typeface="Arial" panose="020B0604020202020204" pitchFamily="34" charset="0"/>
              <a:buNone/>
            </a:pPr>
            <a:r>
              <a:rPr lang="da-DK" sz="2000" dirty="0" smtClean="0">
                <a:latin typeface="Gill Sans MT" panose="020B0502020104020203" pitchFamily="34" charset="0"/>
              </a:rPr>
              <a:t>		 	- Opstart af On- &amp; offshore uddannelsesaktiviteter </a:t>
            </a:r>
          </a:p>
          <a:p>
            <a:pPr>
              <a:buFontTx/>
              <a:buNone/>
            </a:pPr>
            <a:r>
              <a:rPr lang="da-DK" sz="2000" b="1" dirty="0" smtClean="0">
                <a:solidFill>
                  <a:srgbClr val="339933"/>
                </a:solidFill>
                <a:latin typeface="Gill Sans MT" panose="020B0502020104020203" pitchFamily="34" charset="0"/>
              </a:rPr>
              <a:t>2012</a:t>
            </a:r>
            <a:r>
              <a:rPr lang="da-DK" sz="2000" b="1" dirty="0" smtClean="0">
                <a:latin typeface="Gill Sans MT" panose="020B0502020104020203" pitchFamily="34" charset="0"/>
              </a:rPr>
              <a:t> </a:t>
            </a:r>
            <a:r>
              <a:rPr lang="da-DK" sz="2000" dirty="0" smtClean="0">
                <a:latin typeface="Gill Sans MT" panose="020B0502020104020203" pitchFamily="34" charset="0"/>
              </a:rPr>
              <a:t>		Praktikprogrammet opretters</a:t>
            </a:r>
          </a:p>
          <a:p>
            <a:pPr>
              <a:buFontTx/>
              <a:buNone/>
            </a:pPr>
            <a:r>
              <a:rPr lang="da-DK" sz="2000" b="1" dirty="0" smtClean="0">
                <a:solidFill>
                  <a:srgbClr val="339933"/>
                </a:solidFill>
                <a:latin typeface="Gill Sans MT" panose="020B0502020104020203" pitchFamily="34" charset="0"/>
              </a:rPr>
              <a:t>2013</a:t>
            </a:r>
            <a:r>
              <a:rPr lang="da-DK" sz="2000" b="1" dirty="0" smtClean="0">
                <a:latin typeface="Gill Sans MT" panose="020B0502020104020203" pitchFamily="34" charset="0"/>
              </a:rPr>
              <a:t> </a:t>
            </a:r>
            <a:r>
              <a:rPr lang="da-DK" sz="2000" dirty="0" smtClean="0">
                <a:latin typeface="Gill Sans MT" panose="020B0502020104020203" pitchFamily="34" charset="0"/>
              </a:rPr>
              <a:t>		Samarbejdet med </a:t>
            </a:r>
            <a:r>
              <a:rPr lang="da-DK" sz="2000" dirty="0" err="1" smtClean="0">
                <a:latin typeface="Gill Sans MT" panose="020B0502020104020203" pitchFamily="34" charset="0"/>
              </a:rPr>
              <a:t>Nunavut</a:t>
            </a:r>
            <a:r>
              <a:rPr lang="da-DK" sz="2000" dirty="0" smtClean="0">
                <a:latin typeface="Gill Sans MT" panose="020B0502020104020203" pitchFamily="34" charset="0"/>
              </a:rPr>
              <a:t> oprettes</a:t>
            </a:r>
          </a:p>
          <a:p>
            <a:pPr marL="0" indent="0">
              <a:lnSpc>
                <a:spcPts val="1500"/>
              </a:lnSpc>
              <a:spcBef>
                <a:spcPts val="0"/>
              </a:spcBef>
              <a:buFont typeface="Arial" panose="020B0604020202020204" pitchFamily="34" charset="0"/>
              <a:buNone/>
            </a:pPr>
            <a:endParaRPr lang="da-DK" sz="2000" b="1" dirty="0" smtClean="0">
              <a:latin typeface="Gill Sans MT" panose="020B0502020104020203" pitchFamily="34" charset="0"/>
            </a:endParaRPr>
          </a:p>
          <a:p>
            <a:pPr marL="0" indent="0">
              <a:lnSpc>
                <a:spcPts val="1500"/>
              </a:lnSpc>
              <a:spcBef>
                <a:spcPts val="0"/>
              </a:spcBef>
              <a:buNone/>
            </a:pPr>
            <a:r>
              <a:rPr lang="da-DK" sz="2000" b="1" dirty="0" smtClean="0">
                <a:solidFill>
                  <a:srgbClr val="339933"/>
                </a:solidFill>
                <a:latin typeface="Gill Sans MT" panose="020B0502020104020203" pitchFamily="34" charset="0"/>
              </a:rPr>
              <a:t>2015 	</a:t>
            </a:r>
            <a:r>
              <a:rPr lang="da-DK" sz="2000" dirty="0" smtClean="0">
                <a:latin typeface="Gill Sans MT" panose="020B0502020104020203" pitchFamily="34" charset="0"/>
              </a:rPr>
              <a:t> </a:t>
            </a:r>
            <a:r>
              <a:rPr lang="da-DK" sz="2000" dirty="0">
                <a:latin typeface="Gill Sans MT" panose="020B0502020104020203" pitchFamily="34" charset="0"/>
              </a:rPr>
              <a:t>	</a:t>
            </a:r>
            <a:r>
              <a:rPr lang="da-DK" sz="2000" dirty="0" smtClean="0">
                <a:latin typeface="Gill Sans MT" panose="020B0502020104020203" pitchFamily="34" charset="0"/>
              </a:rPr>
              <a:t>Lanceringen af nye målrettede kurser til industrien, bl.a.</a:t>
            </a:r>
            <a:endParaRPr lang="da-DK" sz="2000" b="1" dirty="0" smtClean="0">
              <a:latin typeface="Gill Sans MT" panose="020B0502020104020203" pitchFamily="34" charset="0"/>
            </a:endParaRPr>
          </a:p>
          <a:p>
            <a:pPr marL="0" indent="0">
              <a:lnSpc>
                <a:spcPct val="100000"/>
              </a:lnSpc>
              <a:spcBef>
                <a:spcPts val="0"/>
              </a:spcBef>
              <a:buFont typeface="Arial" panose="020B0604020202020204" pitchFamily="34" charset="0"/>
              <a:buNone/>
            </a:pPr>
            <a:r>
              <a:rPr lang="da-DK" sz="2000" dirty="0" smtClean="0">
                <a:latin typeface="Gill Sans MT" panose="020B0502020104020203" pitchFamily="34" charset="0"/>
              </a:rPr>
              <a:t>		“</a:t>
            </a:r>
            <a:r>
              <a:rPr lang="da-DK" sz="2000" dirty="0" err="1" smtClean="0">
                <a:latin typeface="Gill Sans MT" panose="020B0502020104020203" pitchFamily="34" charset="0"/>
              </a:rPr>
              <a:t>Rigging</a:t>
            </a:r>
            <a:r>
              <a:rPr lang="da-DK" sz="2000" dirty="0" smtClean="0">
                <a:latin typeface="Gill Sans MT" panose="020B0502020104020203" pitchFamily="34" charset="0"/>
              </a:rPr>
              <a:t> &amp; Lifting</a:t>
            </a:r>
            <a:r>
              <a:rPr lang="da-DK" sz="2000" i="1" dirty="0" smtClean="0">
                <a:latin typeface="Gill Sans MT" panose="020B0502020104020203" pitchFamily="34" charset="0"/>
              </a:rPr>
              <a:t>” </a:t>
            </a:r>
            <a:r>
              <a:rPr lang="da-DK" sz="2000" dirty="0" smtClean="0">
                <a:latin typeface="Gill Sans MT" panose="020B0502020104020203" pitchFamily="34" charset="0"/>
              </a:rPr>
              <a:t>(Konstruktionsarbejde</a:t>
            </a:r>
            <a:r>
              <a:rPr lang="da-DK" sz="2000" dirty="0" smtClean="0">
                <a:latin typeface="Gill Sans MT" panose="020B0502020104020203" pitchFamily="34" charset="0"/>
              </a:rPr>
              <a:t> i</a:t>
            </a:r>
            <a:r>
              <a:rPr lang="da-DK" sz="2000" dirty="0" smtClean="0">
                <a:latin typeface="Gill Sans MT" panose="020B0502020104020203" pitchFamily="34" charset="0"/>
              </a:rPr>
              <a:t> miner, lufthavne, havne, mm.)</a:t>
            </a:r>
          </a:p>
          <a:p>
            <a:pPr marL="0" indent="0">
              <a:lnSpc>
                <a:spcPct val="100000"/>
              </a:lnSpc>
              <a:spcBef>
                <a:spcPts val="0"/>
              </a:spcBef>
              <a:buFont typeface="Arial" panose="020B0604020202020204" pitchFamily="34" charset="0"/>
              <a:buNone/>
            </a:pPr>
            <a:r>
              <a:rPr lang="da-DK" sz="2000" i="1" dirty="0" smtClean="0">
                <a:latin typeface="Gill Sans MT" panose="020B0502020104020203" pitchFamily="34" charset="0"/>
              </a:rPr>
              <a:t>	 	”</a:t>
            </a:r>
            <a:r>
              <a:rPr lang="da-DK" sz="2000" dirty="0" smtClean="0">
                <a:latin typeface="Gill Sans MT" panose="020B0502020104020203" pitchFamily="34" charset="0"/>
              </a:rPr>
              <a:t>Grundlæggende Laboratorieteknikker” (TNG Rubin Mine)</a:t>
            </a:r>
          </a:p>
          <a:p>
            <a:pPr>
              <a:lnSpc>
                <a:spcPct val="150000"/>
              </a:lnSpc>
              <a:spcBef>
                <a:spcPts val="0"/>
              </a:spcBef>
              <a:buNone/>
            </a:pPr>
            <a:r>
              <a:rPr lang="da-DK" sz="2000" b="1" dirty="0">
                <a:solidFill>
                  <a:srgbClr val="339933"/>
                </a:solidFill>
                <a:latin typeface="Gill Sans MT" panose="020B0502020104020203" pitchFamily="34" charset="0"/>
              </a:rPr>
              <a:t>2016</a:t>
            </a:r>
            <a:r>
              <a:rPr lang="da-DK" sz="2000" b="1" dirty="0" smtClean="0">
                <a:latin typeface="Gill Sans MT" panose="020B0502020104020203" pitchFamily="34" charset="0"/>
              </a:rPr>
              <a:t>		</a:t>
            </a:r>
            <a:r>
              <a:rPr lang="da-DK" sz="2000" dirty="0" err="1" smtClean="0">
                <a:latin typeface="Gill Sans MT" panose="020B0502020104020203" pitchFamily="34" charset="0"/>
              </a:rPr>
              <a:t>Nunavut</a:t>
            </a:r>
            <a:r>
              <a:rPr lang="da-DK" sz="2000" dirty="0" smtClean="0">
                <a:latin typeface="Gill Sans MT" panose="020B0502020104020203" pitchFamily="34" charset="0"/>
              </a:rPr>
              <a:t> </a:t>
            </a:r>
            <a:r>
              <a:rPr lang="da-DK" sz="2000" dirty="0" err="1" smtClean="0">
                <a:latin typeface="Gill Sans MT" panose="020B0502020104020203" pitchFamily="34" charset="0"/>
              </a:rPr>
              <a:t>Arctic</a:t>
            </a:r>
            <a:r>
              <a:rPr lang="da-DK" sz="2000" dirty="0" smtClean="0">
                <a:latin typeface="Gill Sans MT" panose="020B0502020104020203" pitchFamily="34" charset="0"/>
              </a:rPr>
              <a:t> College/KTI Memorandum of </a:t>
            </a:r>
            <a:r>
              <a:rPr lang="da-DK" sz="2000" dirty="0" err="1" smtClean="0">
                <a:latin typeface="Gill Sans MT" panose="020B0502020104020203" pitchFamily="34" charset="0"/>
              </a:rPr>
              <a:t>Understanding</a:t>
            </a:r>
            <a:r>
              <a:rPr lang="da-DK" sz="2000" dirty="0" smtClean="0">
                <a:latin typeface="Gill Sans MT" panose="020B0502020104020203" pitchFamily="34" charset="0"/>
              </a:rPr>
              <a:t> (MOU) </a:t>
            </a:r>
          </a:p>
          <a:p>
            <a:pPr marL="0" indent="0">
              <a:lnSpc>
                <a:spcPct val="100000"/>
              </a:lnSpc>
              <a:spcBef>
                <a:spcPts val="0"/>
              </a:spcBef>
              <a:buFont typeface="Arial" panose="020B0604020202020204" pitchFamily="34" charset="0"/>
              <a:buNone/>
            </a:pPr>
            <a:r>
              <a:rPr lang="da-DK" sz="2000" dirty="0" smtClean="0">
                <a:latin typeface="Gill Sans MT" panose="020B0502020104020203" pitchFamily="34" charset="0"/>
              </a:rPr>
              <a:t>		- </a:t>
            </a:r>
            <a:r>
              <a:rPr lang="da-DK" sz="2000" i="1" dirty="0" smtClean="0">
                <a:latin typeface="Gill Sans MT" panose="020B0502020104020203" pitchFamily="34" charset="0"/>
              </a:rPr>
              <a:t>Skolens første praktikant dimitterede Juni 2016 (Fagcertifikat)</a:t>
            </a:r>
          </a:p>
          <a:p>
            <a:pPr marL="0" indent="0">
              <a:lnSpc>
                <a:spcPts val="1500"/>
              </a:lnSpc>
              <a:spcBef>
                <a:spcPts val="0"/>
              </a:spcBef>
              <a:buNone/>
            </a:pPr>
            <a:endParaRPr lang="da-DK" sz="1600" dirty="0" smtClean="0">
              <a:latin typeface="Gill Sans MT" panose="020B0502020104020203" pitchFamily="34" charset="0"/>
            </a:endParaRPr>
          </a:p>
          <a:p>
            <a:pPr>
              <a:lnSpc>
                <a:spcPts val="1500"/>
              </a:lnSpc>
              <a:spcBef>
                <a:spcPts val="0"/>
              </a:spcBef>
              <a:buNone/>
            </a:pPr>
            <a:r>
              <a:rPr lang="da-DK" sz="2000" b="1" dirty="0" smtClean="0">
                <a:solidFill>
                  <a:srgbClr val="339933"/>
                </a:solidFill>
                <a:latin typeface="Gill Sans MT" panose="020B0502020104020203" pitchFamily="34" charset="0"/>
              </a:rPr>
              <a:t>2017</a:t>
            </a:r>
            <a:r>
              <a:rPr lang="da-DK" sz="2000" b="1" dirty="0" smtClean="0">
                <a:latin typeface="Gill Sans MT" panose="020B0502020104020203" pitchFamily="34" charset="0"/>
              </a:rPr>
              <a:t> 		</a:t>
            </a:r>
            <a:r>
              <a:rPr lang="da-DK" sz="2000" dirty="0" err="1" smtClean="0">
                <a:latin typeface="Gill Sans MT" panose="020B0502020104020203" pitchFamily="34" charset="0"/>
              </a:rPr>
              <a:t>Nunavut</a:t>
            </a:r>
            <a:r>
              <a:rPr lang="da-DK" sz="2000" dirty="0" smtClean="0">
                <a:latin typeface="Gill Sans MT" panose="020B0502020104020203" pitchFamily="34" charset="0"/>
              </a:rPr>
              <a:t> </a:t>
            </a:r>
            <a:r>
              <a:rPr lang="da-DK" sz="2000" dirty="0" err="1" smtClean="0">
                <a:latin typeface="Gill Sans MT" panose="020B0502020104020203" pitchFamily="34" charset="0"/>
              </a:rPr>
              <a:t>Arctic</a:t>
            </a:r>
            <a:r>
              <a:rPr lang="da-DK" sz="2000" dirty="0" smtClean="0">
                <a:latin typeface="Gill Sans MT" panose="020B0502020104020203" pitchFamily="34" charset="0"/>
              </a:rPr>
              <a:t> College besøger KTI Bygge &amp; Anlæg: </a:t>
            </a:r>
            <a:r>
              <a:rPr lang="da-DK" sz="2000" dirty="0" err="1" smtClean="0">
                <a:latin typeface="Gill Sans MT" panose="020B0502020104020203" pitchFamily="34" charset="0"/>
              </a:rPr>
              <a:t>Teema</a:t>
            </a:r>
            <a:r>
              <a:rPr lang="da-DK" sz="2000" dirty="0" smtClean="0">
                <a:latin typeface="Gill Sans MT" panose="020B0502020104020203" pitchFamily="34" charset="0"/>
              </a:rPr>
              <a:t> </a:t>
            </a:r>
            <a:r>
              <a:rPr lang="da-DK" sz="2000" dirty="0" err="1" smtClean="0">
                <a:latin typeface="Gill Sans MT" panose="020B0502020104020203" pitchFamily="34" charset="0"/>
              </a:rPr>
              <a:t>Palluq</a:t>
            </a:r>
            <a:r>
              <a:rPr lang="da-DK" sz="2000" dirty="0" smtClean="0">
                <a:latin typeface="Gill Sans MT" panose="020B0502020104020203" pitchFamily="34" charset="0"/>
              </a:rPr>
              <a:t> &amp; Kevin </a:t>
            </a:r>
            <a:r>
              <a:rPr lang="da-DK" sz="2000" dirty="0" err="1" smtClean="0">
                <a:latin typeface="Gill Sans MT" panose="020B0502020104020203" pitchFamily="34" charset="0"/>
              </a:rPr>
              <a:t>Killiktee</a:t>
            </a:r>
            <a:endParaRPr lang="da-DK" sz="2000" dirty="0" smtClean="0">
              <a:latin typeface="Gill Sans MT" panose="020B0502020104020203" pitchFamily="34" charset="0"/>
            </a:endParaRPr>
          </a:p>
          <a:p>
            <a:pPr marL="0" indent="0">
              <a:lnSpc>
                <a:spcPct val="150000"/>
              </a:lnSpc>
              <a:spcBef>
                <a:spcPts val="0"/>
              </a:spcBef>
              <a:buNone/>
            </a:pPr>
            <a:r>
              <a:rPr lang="da-DK" sz="2000" b="1" dirty="0" smtClean="0">
                <a:solidFill>
                  <a:srgbClr val="339933"/>
                </a:solidFill>
                <a:latin typeface="Gill Sans MT" panose="020B0502020104020203" pitchFamily="34" charset="0"/>
              </a:rPr>
              <a:t>2020</a:t>
            </a:r>
            <a:r>
              <a:rPr lang="da-DK" sz="2000" i="1" dirty="0" smtClean="0">
                <a:latin typeface="Calibri" pitchFamily="34" charset="0"/>
              </a:rPr>
              <a:t> </a:t>
            </a:r>
            <a:r>
              <a:rPr lang="da-DK" sz="1600" i="1" dirty="0" smtClean="0">
                <a:latin typeface="Calibri" pitchFamily="34" charset="0"/>
              </a:rPr>
              <a:t>   		</a:t>
            </a:r>
            <a:r>
              <a:rPr lang="da-DK" sz="2000" dirty="0" smtClean="0">
                <a:latin typeface="Gill Sans MT" panose="020B0502020104020203" pitchFamily="34" charset="0"/>
              </a:rPr>
              <a:t>Tværfaglig samarbejdsaftale med </a:t>
            </a:r>
            <a:r>
              <a:rPr lang="da-DK" sz="2000" i="1" dirty="0" err="1" smtClean="0">
                <a:latin typeface="Gill Sans MT" panose="020B0502020104020203" pitchFamily="34" charset="0"/>
              </a:rPr>
              <a:t>University</a:t>
            </a:r>
            <a:r>
              <a:rPr lang="da-DK" sz="2000" i="1" dirty="0" smtClean="0">
                <a:latin typeface="Gill Sans MT" panose="020B0502020104020203" pitchFamily="34" charset="0"/>
              </a:rPr>
              <a:t> of Utah </a:t>
            </a:r>
            <a:r>
              <a:rPr lang="da-DK" sz="2000" dirty="0" smtClean="0">
                <a:latin typeface="Gill Sans MT" panose="020B0502020104020203" pitchFamily="34" charset="0"/>
              </a:rPr>
              <a:t>og </a:t>
            </a:r>
            <a:r>
              <a:rPr lang="da-DK" sz="2000" i="1" dirty="0" err="1" smtClean="0">
                <a:latin typeface="Gill Sans MT" panose="020B0502020104020203" pitchFamily="34" charset="0"/>
              </a:rPr>
              <a:t>University</a:t>
            </a:r>
            <a:r>
              <a:rPr lang="da-DK" sz="2000" i="1" dirty="0" smtClean="0">
                <a:latin typeface="Gill Sans MT" panose="020B0502020104020203" pitchFamily="34" charset="0"/>
              </a:rPr>
              <a:t> of Alaska</a:t>
            </a:r>
          </a:p>
          <a:p>
            <a:pPr>
              <a:buFont typeface="Arial" panose="020B0604020202020204" pitchFamily="34" charset="0"/>
              <a:buNone/>
            </a:pPr>
            <a:endParaRPr lang="da-DK" sz="1600" dirty="0" smtClean="0">
              <a:latin typeface="Calibri" pitchFamily="34" charset="0"/>
            </a:endParaRPr>
          </a:p>
          <a:p>
            <a:pPr>
              <a:buFontTx/>
              <a:buAutoNum type="arabicPlain" startAt="2014"/>
            </a:pPr>
            <a:endParaRPr lang="da-DK" sz="1600" dirty="0" smtClean="0">
              <a:latin typeface="Calibri" pitchFamily="34" charset="0"/>
            </a:endParaRPr>
          </a:p>
          <a:p>
            <a:pPr>
              <a:buFontTx/>
              <a:buAutoNum type="arabicPlain" startAt="2014"/>
            </a:pPr>
            <a:endParaRPr lang="da-DK" sz="1600" dirty="0" smtClean="0">
              <a:latin typeface="Calibri" pitchFamily="34" charset="0"/>
            </a:endParaRPr>
          </a:p>
          <a:p>
            <a:pPr>
              <a:buFontTx/>
              <a:buNone/>
            </a:pPr>
            <a:endParaRPr lang="da-DK" sz="1600" dirty="0" smtClean="0">
              <a:latin typeface="Calibri" pitchFamily="34" charset="0"/>
            </a:endParaRPr>
          </a:p>
          <a:p>
            <a:pPr>
              <a:buFontTx/>
              <a:buNone/>
            </a:pPr>
            <a:endParaRPr lang="da-DK" sz="1600" dirty="0" smtClean="0">
              <a:latin typeface="Calibri" pitchFamily="34" charset="0"/>
            </a:endParaRPr>
          </a:p>
        </p:txBody>
      </p:sp>
      <p:sp>
        <p:nvSpPr>
          <p:cNvPr id="13" name="Title 7"/>
          <p:cNvSpPr txBox="1">
            <a:spLocks/>
          </p:cNvSpPr>
          <p:nvPr/>
        </p:nvSpPr>
        <p:spPr>
          <a:xfrm>
            <a:off x="0" y="0"/>
            <a:ext cx="12192000" cy="1206377"/>
          </a:xfrm>
          <a:prstGeom prst="rect">
            <a:avLst/>
          </a:prstGeom>
          <a:solidFill>
            <a:srgbClr val="003399"/>
          </a:solidFill>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300" b="1" dirty="0" smtClean="0">
              <a:solidFill>
                <a:schemeClr val="bg1">
                  <a:lumMod val="95000"/>
                </a:schemeClr>
              </a:solidFill>
              <a:latin typeface="Gill Sans MT" panose="020B0502020104020203" pitchFamily="34" charset="0"/>
            </a:endParaRPr>
          </a:p>
          <a:p>
            <a:pPr algn="ctr"/>
            <a:r>
              <a:rPr lang="da-DK" b="1" dirty="0" smtClean="0">
                <a:solidFill>
                  <a:schemeClr val="bg1">
                    <a:lumMod val="95000"/>
                  </a:schemeClr>
                </a:solidFill>
                <a:latin typeface="Gill Sans MT" panose="020B0502020104020203" pitchFamily="34" charset="0"/>
              </a:rPr>
              <a:t>Vores Mission: </a:t>
            </a:r>
          </a:p>
          <a:p>
            <a:pPr algn="ctr"/>
            <a:r>
              <a:rPr lang="da-DK" sz="4100" b="1" dirty="0" smtClean="0">
                <a:solidFill>
                  <a:schemeClr val="bg1">
                    <a:lumMod val="95000"/>
                  </a:schemeClr>
                </a:solidFill>
                <a:latin typeface="Gill Sans MT" panose="020B0502020104020203" pitchFamily="34" charset="0"/>
              </a:rPr>
              <a:t>”</a:t>
            </a:r>
            <a:r>
              <a:rPr lang="da-DK" sz="4100" b="1" dirty="0" smtClean="0">
                <a:solidFill>
                  <a:schemeClr val="bg1">
                    <a:lumMod val="95000"/>
                  </a:schemeClr>
                </a:solidFill>
                <a:latin typeface="Gill Sans MT" panose="020B0502020104020203" pitchFamily="34" charset="0"/>
              </a:rPr>
              <a:t>At uddanne og forberede</a:t>
            </a:r>
            <a:r>
              <a:rPr lang="da-DK" sz="4100" b="1" dirty="0" smtClean="0">
                <a:solidFill>
                  <a:schemeClr val="bg1">
                    <a:lumMod val="95000"/>
                  </a:schemeClr>
                </a:solidFill>
                <a:latin typeface="Gill Sans MT" panose="020B0502020104020203" pitchFamily="34" charset="0"/>
              </a:rPr>
              <a:t> Grønlændere til fremtidens </a:t>
            </a:r>
            <a:r>
              <a:rPr lang="da-DK" sz="4100" b="1" dirty="0">
                <a:solidFill>
                  <a:schemeClr val="bg1">
                    <a:lumMod val="95000"/>
                  </a:schemeClr>
                </a:solidFill>
                <a:latin typeface="Gill Sans MT" panose="020B0502020104020203" pitchFamily="34" charset="0"/>
              </a:rPr>
              <a:t/>
            </a:r>
            <a:br>
              <a:rPr lang="da-DK" sz="4100" b="1" dirty="0">
                <a:solidFill>
                  <a:schemeClr val="bg1">
                    <a:lumMod val="95000"/>
                  </a:schemeClr>
                </a:solidFill>
                <a:latin typeface="Gill Sans MT" panose="020B0502020104020203" pitchFamily="34" charset="0"/>
              </a:rPr>
            </a:br>
            <a:r>
              <a:rPr lang="da-DK" sz="4100" b="1" dirty="0" smtClean="0">
                <a:solidFill>
                  <a:schemeClr val="bg1">
                    <a:lumMod val="95000"/>
                  </a:schemeClr>
                </a:solidFill>
                <a:latin typeface="Gill Sans MT" panose="020B0502020104020203" pitchFamily="34" charset="0"/>
              </a:rPr>
              <a:t>bygge- </a:t>
            </a:r>
            <a:r>
              <a:rPr lang="da-DK" sz="4100" b="1" dirty="0">
                <a:solidFill>
                  <a:schemeClr val="bg1">
                    <a:lumMod val="95000"/>
                  </a:schemeClr>
                </a:solidFill>
                <a:latin typeface="Gill Sans MT" panose="020B0502020104020203" pitchFamily="34" charset="0"/>
              </a:rPr>
              <a:t>og </a:t>
            </a:r>
            <a:r>
              <a:rPr lang="da-DK" sz="4100" b="1" dirty="0" smtClean="0">
                <a:solidFill>
                  <a:schemeClr val="bg1">
                    <a:lumMod val="95000"/>
                  </a:schemeClr>
                </a:solidFill>
                <a:latin typeface="Gill Sans MT" panose="020B0502020104020203" pitchFamily="34" charset="0"/>
              </a:rPr>
              <a:t>minesektor i Grønland</a:t>
            </a:r>
            <a:r>
              <a:rPr lang="en-US" sz="4100" b="1" dirty="0" smtClean="0">
                <a:solidFill>
                  <a:schemeClr val="bg1">
                    <a:lumMod val="95000"/>
                  </a:schemeClr>
                </a:solidFill>
                <a:latin typeface="Gill Sans MT" panose="020B0502020104020203" pitchFamily="34" charset="0"/>
              </a:rPr>
              <a:t>”</a:t>
            </a:r>
            <a:endParaRPr lang="en-US" sz="4100" b="1" dirty="0" smtClean="0">
              <a:solidFill>
                <a:schemeClr val="bg1">
                  <a:lumMod val="95000"/>
                </a:schemeClr>
              </a:solidFill>
              <a:latin typeface="Gill Sans MT" panose="020B0502020104020203" pitchFamily="34" charset="0"/>
            </a:endParaRPr>
          </a:p>
        </p:txBody>
      </p:sp>
    </p:spTree>
    <p:extLst>
      <p:ext uri="{BB962C8B-B14F-4D97-AF65-F5344CB8AC3E}">
        <p14:creationId xmlns:p14="http://schemas.microsoft.com/office/powerpoint/2010/main" val="3479168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8" y="972153"/>
            <a:ext cx="12299059" cy="5885848"/>
          </a:xfrm>
          <a:prstGeom prst="rect">
            <a:avLst/>
          </a:prstGeom>
        </p:spPr>
      </p:pic>
      <p:sp>
        <p:nvSpPr>
          <p:cNvPr id="3" name="Title 7"/>
          <p:cNvSpPr txBox="1">
            <a:spLocks/>
          </p:cNvSpPr>
          <p:nvPr/>
        </p:nvSpPr>
        <p:spPr>
          <a:xfrm>
            <a:off x="0" y="0"/>
            <a:ext cx="12192000" cy="1206377"/>
          </a:xfrm>
          <a:prstGeom prst="rect">
            <a:avLst/>
          </a:prstGeom>
          <a:solidFill>
            <a:srgbClr val="003399"/>
          </a:solidFill>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300" b="1" dirty="0" smtClean="0">
              <a:solidFill>
                <a:schemeClr val="bg1">
                  <a:lumMod val="95000"/>
                </a:schemeClr>
              </a:solidFill>
              <a:latin typeface="Gill Sans MT" panose="020B0502020104020203" pitchFamily="34" charset="0"/>
            </a:endParaRPr>
          </a:p>
          <a:p>
            <a:pPr algn="ctr"/>
            <a:r>
              <a:rPr lang="da-DK" sz="4100" b="1" dirty="0" smtClean="0">
                <a:solidFill>
                  <a:schemeClr val="bg1">
                    <a:lumMod val="95000"/>
                  </a:schemeClr>
                </a:solidFill>
                <a:latin typeface="Gill Sans MT" panose="020B0502020104020203" pitchFamily="34" charset="0"/>
              </a:rPr>
              <a:t>Øvelsesområde for</a:t>
            </a:r>
          </a:p>
          <a:p>
            <a:pPr algn="ctr"/>
            <a:r>
              <a:rPr lang="da-DK" sz="4100" b="1" dirty="0" smtClean="0">
                <a:solidFill>
                  <a:schemeClr val="bg1">
                    <a:lumMod val="95000"/>
                  </a:schemeClr>
                </a:solidFill>
                <a:latin typeface="Gill Sans MT" panose="020B0502020104020203" pitchFamily="34" charset="0"/>
              </a:rPr>
              <a:t>Mine- og Entreprenørarbejde</a:t>
            </a:r>
            <a:endParaRPr lang="da-DK" sz="4100" b="1" dirty="0" smtClean="0">
              <a:solidFill>
                <a:schemeClr val="bg1">
                  <a:lumMod val="95000"/>
                </a:schemeClr>
              </a:solidFill>
              <a:latin typeface="Gill Sans MT" panose="020B0502020104020203" pitchFamily="34" charset="0"/>
            </a:endParaRPr>
          </a:p>
        </p:txBody>
      </p:sp>
    </p:spTree>
    <p:extLst>
      <p:ext uri="{BB962C8B-B14F-4D97-AF65-F5344CB8AC3E}">
        <p14:creationId xmlns:p14="http://schemas.microsoft.com/office/powerpoint/2010/main" val="3744980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p:cNvSpPr txBox="1">
            <a:spLocks/>
          </p:cNvSpPr>
          <p:nvPr/>
        </p:nvSpPr>
        <p:spPr>
          <a:xfrm>
            <a:off x="0" y="1"/>
            <a:ext cx="12192000" cy="1174282"/>
          </a:xfrm>
          <a:prstGeom prst="rect">
            <a:avLst/>
          </a:prstGeom>
          <a:solidFill>
            <a:srgbClr val="003399"/>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300" b="1" dirty="0" smtClean="0">
              <a:solidFill>
                <a:schemeClr val="bg1">
                  <a:lumMod val="95000"/>
                </a:schemeClr>
              </a:solidFill>
              <a:latin typeface="Gill Sans MT" panose="020B0502020104020203" pitchFamily="34" charset="0"/>
            </a:endParaRPr>
          </a:p>
          <a:p>
            <a:pPr algn="ctr" fontAlgn="auto">
              <a:spcAft>
                <a:spcPts val="0"/>
              </a:spcAft>
              <a:defRPr/>
            </a:pPr>
            <a:r>
              <a:rPr lang="da-DK" b="1" dirty="0" smtClean="0">
                <a:solidFill>
                  <a:schemeClr val="bg1"/>
                </a:solidFill>
                <a:latin typeface="Gill Sans MT" panose="020B0502020104020203" pitchFamily="34" charset="0"/>
              </a:rPr>
              <a:t>Nuværende Erhvervsuddannelser</a:t>
            </a:r>
            <a:endParaRPr lang="da-DK" b="1" dirty="0">
              <a:solidFill>
                <a:schemeClr val="bg1"/>
              </a:solidFill>
              <a:latin typeface="Gill Sans MT" panose="020B0502020104020203" pitchFamily="34" charset="0"/>
            </a:endParaRPr>
          </a:p>
        </p:txBody>
      </p:sp>
      <p:pic>
        <p:nvPicPr>
          <p:cNvPr id="7" name="Bille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5556" y="1434102"/>
            <a:ext cx="3125679" cy="1879466"/>
          </a:xfrm>
          <a:prstGeom prst="rect">
            <a:avLst/>
          </a:prstGeom>
        </p:spPr>
      </p:pic>
      <p:pic>
        <p:nvPicPr>
          <p:cNvPr id="8" name="Bille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16" y="4861711"/>
            <a:ext cx="3503518" cy="1712344"/>
          </a:xfrm>
          <a:prstGeom prst="rect">
            <a:avLst/>
          </a:prstGeom>
        </p:spPr>
      </p:pic>
      <p:pic>
        <p:nvPicPr>
          <p:cNvPr id="4" name="Bille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1081" y="1174283"/>
            <a:ext cx="4709837" cy="5691054"/>
          </a:xfrm>
          <a:prstGeom prst="rect">
            <a:avLst/>
          </a:prstGeom>
        </p:spPr>
      </p:pic>
    </p:spTree>
    <p:extLst>
      <p:ext uri="{BB962C8B-B14F-4D97-AF65-F5344CB8AC3E}">
        <p14:creationId xmlns:p14="http://schemas.microsoft.com/office/powerpoint/2010/main" val="2524020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5"/>
          <p:cNvSpPr txBox="1">
            <a:spLocks/>
          </p:cNvSpPr>
          <p:nvPr/>
        </p:nvSpPr>
        <p:spPr>
          <a:xfrm>
            <a:off x="708025" y="943276"/>
            <a:ext cx="8907613" cy="53901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buFontTx/>
              <a:buNone/>
            </a:pPr>
            <a:endParaRPr lang="en-US" sz="2000" dirty="0" smtClean="0">
              <a:latin typeface="Calibri" pitchFamily="34" charset="0"/>
            </a:endParaRPr>
          </a:p>
          <a:p>
            <a:pPr>
              <a:buFontTx/>
              <a:buNone/>
            </a:pPr>
            <a:r>
              <a:rPr lang="da-DK" sz="2000" b="1" dirty="0" smtClean="0">
                <a:solidFill>
                  <a:srgbClr val="003399"/>
                </a:solidFill>
                <a:latin typeface="Gill Sans MT" panose="020B0502020104020203" pitchFamily="34" charset="0"/>
              </a:rPr>
              <a:t>Under Udvikling </a:t>
            </a:r>
          </a:p>
          <a:p>
            <a:pPr>
              <a:buFont typeface="Wingdings" panose="05000000000000000000" pitchFamily="2" charset="2"/>
              <a:buChar char="q"/>
            </a:pPr>
            <a:r>
              <a:rPr lang="da-DK" sz="2000" dirty="0" err="1" smtClean="0">
                <a:latin typeface="Gill Sans MT" panose="020B0502020104020203" pitchFamily="34" charset="0"/>
              </a:rPr>
              <a:t>Underground</a:t>
            </a:r>
            <a:r>
              <a:rPr lang="da-DK" sz="2000" dirty="0" smtClean="0">
                <a:latin typeface="Gill Sans MT" panose="020B0502020104020203" pitchFamily="34" charset="0"/>
              </a:rPr>
              <a:t> Search &amp; </a:t>
            </a:r>
            <a:r>
              <a:rPr lang="da-DK" sz="2000" dirty="0" err="1" smtClean="0">
                <a:latin typeface="Gill Sans MT" panose="020B0502020104020203" pitchFamily="34" charset="0"/>
              </a:rPr>
              <a:t>Rescue</a:t>
            </a:r>
            <a:endParaRPr lang="da-DK" sz="2000" dirty="0">
              <a:latin typeface="Gill Sans MT" panose="020B0502020104020203" pitchFamily="34" charset="0"/>
            </a:endParaRPr>
          </a:p>
          <a:p>
            <a:pPr>
              <a:buFont typeface="Wingdings" panose="05000000000000000000" pitchFamily="2" charset="2"/>
              <a:buChar char="q"/>
            </a:pPr>
            <a:r>
              <a:rPr lang="da-DK" sz="2000" dirty="0" smtClean="0">
                <a:latin typeface="Gill Sans MT" panose="020B0502020104020203" pitchFamily="34" charset="0"/>
              </a:rPr>
              <a:t>Tunnelsprængning og Sikkerhed</a:t>
            </a:r>
          </a:p>
          <a:p>
            <a:pPr>
              <a:buFont typeface="Wingdings" panose="05000000000000000000" pitchFamily="2" charset="2"/>
              <a:buChar char="q"/>
            </a:pPr>
            <a:r>
              <a:rPr lang="da-DK" sz="2000" dirty="0" smtClean="0">
                <a:latin typeface="Gill Sans MT" panose="020B0502020104020203" pitchFamily="34" charset="0"/>
              </a:rPr>
              <a:t>Rock Bolting &amp; </a:t>
            </a:r>
            <a:r>
              <a:rPr lang="da-DK" sz="2000" dirty="0" err="1" smtClean="0">
                <a:latin typeface="Gill Sans MT" panose="020B0502020104020203" pitchFamily="34" charset="0"/>
              </a:rPr>
              <a:t>Sprøjsebeton</a:t>
            </a:r>
            <a:endParaRPr lang="da-DK" sz="2000" dirty="0" smtClean="0">
              <a:latin typeface="Gill Sans MT" panose="020B0502020104020203" pitchFamily="34" charset="0"/>
            </a:endParaRPr>
          </a:p>
          <a:p>
            <a:pPr>
              <a:buFont typeface="Wingdings" panose="05000000000000000000" pitchFamily="2" charset="2"/>
              <a:buChar char="q"/>
            </a:pPr>
            <a:r>
              <a:rPr lang="da-DK" sz="2000" dirty="0" smtClean="0">
                <a:latin typeface="Gill Sans MT" panose="020B0502020104020203" pitchFamily="34" charset="0"/>
              </a:rPr>
              <a:t>Simulatorteknologi til Entreprenørmaskiner </a:t>
            </a:r>
          </a:p>
          <a:p>
            <a:pPr>
              <a:buFont typeface="Wingdings" panose="05000000000000000000" pitchFamily="2" charset="2"/>
              <a:buChar char="q"/>
            </a:pPr>
            <a:r>
              <a:rPr lang="da-DK" sz="2000" dirty="0" smtClean="0">
                <a:latin typeface="Gill Sans MT" panose="020B0502020104020203" pitchFamily="34" charset="0"/>
              </a:rPr>
              <a:t>Drone Technologier</a:t>
            </a:r>
          </a:p>
          <a:p>
            <a:pPr>
              <a:buFont typeface="Wingdings" panose="05000000000000000000" pitchFamily="2" charset="2"/>
              <a:buChar char="q"/>
            </a:pPr>
            <a:r>
              <a:rPr lang="da-DK" sz="2000" dirty="0" smtClean="0">
                <a:latin typeface="Gill Sans MT" panose="020B0502020104020203" pitchFamily="34" charset="0"/>
              </a:rPr>
              <a:t>Snerydningskursus</a:t>
            </a:r>
          </a:p>
          <a:p>
            <a:pPr>
              <a:buFont typeface="Wingdings" panose="05000000000000000000" pitchFamily="2" charset="2"/>
              <a:buChar char="q"/>
            </a:pPr>
            <a:r>
              <a:rPr lang="da-DK" sz="2000" dirty="0" smtClean="0">
                <a:latin typeface="Gill Sans MT" panose="020B0502020104020203" pitchFamily="34" charset="0"/>
              </a:rPr>
              <a:t>Vulcan CAD-software</a:t>
            </a:r>
          </a:p>
          <a:p>
            <a:pPr>
              <a:buFont typeface="Wingdings" panose="05000000000000000000" pitchFamily="2" charset="2"/>
              <a:buChar char="q"/>
            </a:pPr>
            <a:r>
              <a:rPr lang="da-DK" sz="2000" dirty="0">
                <a:latin typeface="Gill Sans MT" panose="020B0502020104020203" pitchFamily="34" charset="0"/>
              </a:rPr>
              <a:t>3D </a:t>
            </a:r>
            <a:r>
              <a:rPr lang="da-DK" sz="2000" dirty="0" smtClean="0">
                <a:latin typeface="Gill Sans MT" panose="020B0502020104020203" pitchFamily="34" charset="0"/>
              </a:rPr>
              <a:t>modellering med dronedata</a:t>
            </a:r>
            <a:endParaRPr lang="da-DK" sz="2000" dirty="0" smtClean="0">
              <a:latin typeface="Gill Sans MT" panose="020B0502020104020203" pitchFamily="34" charset="0"/>
            </a:endParaRPr>
          </a:p>
          <a:p>
            <a:pPr>
              <a:buFontTx/>
              <a:buNone/>
            </a:pPr>
            <a:endParaRPr lang="en-US" sz="800" b="1" dirty="0" smtClean="0">
              <a:solidFill>
                <a:srgbClr val="003399"/>
              </a:solidFill>
              <a:latin typeface="Gill Sans MT" panose="020B0502020104020203" pitchFamily="34" charset="0"/>
            </a:endParaRPr>
          </a:p>
          <a:p>
            <a:pPr>
              <a:buFontTx/>
              <a:buNone/>
            </a:pPr>
            <a:r>
              <a:rPr lang="en-US" sz="2000" b="1" dirty="0" err="1" smtClean="0">
                <a:solidFill>
                  <a:srgbClr val="003399"/>
                </a:solidFill>
                <a:latin typeface="Gill Sans MT" panose="020B0502020104020203" pitchFamily="34" charset="0"/>
              </a:rPr>
              <a:t>Yderligere</a:t>
            </a:r>
            <a:r>
              <a:rPr lang="en-US" sz="2000" b="1" dirty="0" smtClean="0">
                <a:solidFill>
                  <a:srgbClr val="003399"/>
                </a:solidFill>
                <a:latin typeface="Gill Sans MT" panose="020B0502020104020203" pitchFamily="34" charset="0"/>
              </a:rPr>
              <a:t> </a:t>
            </a:r>
            <a:r>
              <a:rPr lang="en-US" sz="2000" b="1" dirty="0" err="1">
                <a:solidFill>
                  <a:srgbClr val="003399"/>
                </a:solidFill>
                <a:latin typeface="Gill Sans MT" panose="020B0502020104020203" pitchFamily="34" charset="0"/>
              </a:rPr>
              <a:t>U</a:t>
            </a:r>
            <a:r>
              <a:rPr lang="en-US" sz="2000" b="1" dirty="0" err="1" smtClean="0">
                <a:solidFill>
                  <a:srgbClr val="003399"/>
                </a:solidFill>
                <a:latin typeface="Gill Sans MT" panose="020B0502020104020203" pitchFamily="34" charset="0"/>
              </a:rPr>
              <a:t>dvikling</a:t>
            </a:r>
            <a:r>
              <a:rPr lang="en-US" sz="2000" b="1" dirty="0" smtClean="0">
                <a:solidFill>
                  <a:srgbClr val="003399"/>
                </a:solidFill>
                <a:latin typeface="Gill Sans MT" panose="020B0502020104020203" pitchFamily="34" charset="0"/>
              </a:rPr>
              <a:t> </a:t>
            </a:r>
            <a:r>
              <a:rPr lang="en-US" sz="2000" b="1" dirty="0" err="1" smtClean="0">
                <a:solidFill>
                  <a:srgbClr val="003399"/>
                </a:solidFill>
                <a:latin typeface="Gill Sans MT" panose="020B0502020104020203" pitchFamily="34" charset="0"/>
              </a:rPr>
              <a:t>ved</a:t>
            </a:r>
            <a:r>
              <a:rPr lang="en-US" sz="2000" b="1" dirty="0">
                <a:solidFill>
                  <a:srgbClr val="003399"/>
                </a:solidFill>
                <a:latin typeface="Gill Sans MT" panose="020B0502020104020203" pitchFamily="34" charset="0"/>
              </a:rPr>
              <a:t> </a:t>
            </a:r>
            <a:r>
              <a:rPr lang="en-US" sz="2000" b="1" dirty="0" smtClean="0">
                <a:solidFill>
                  <a:srgbClr val="003399"/>
                </a:solidFill>
                <a:latin typeface="Gill Sans MT" panose="020B0502020104020203" pitchFamily="34" charset="0"/>
              </a:rPr>
              <a:t>KTI</a:t>
            </a:r>
            <a:endParaRPr lang="en-US" sz="2000" b="1" dirty="0" smtClean="0">
              <a:solidFill>
                <a:srgbClr val="003399"/>
              </a:solidFill>
              <a:latin typeface="Gill Sans MT" panose="020B0502020104020203" pitchFamily="34" charset="0"/>
            </a:endParaRPr>
          </a:p>
          <a:p>
            <a:pPr>
              <a:buFont typeface="Wingdings" panose="05000000000000000000" pitchFamily="2" charset="2"/>
              <a:buChar char="q"/>
            </a:pPr>
            <a:r>
              <a:rPr lang="da-DK" sz="2000" dirty="0" smtClean="0">
                <a:latin typeface="Gill Sans MT" panose="020B0502020104020203" pitchFamily="34" charset="0"/>
              </a:rPr>
              <a:t>Uddannelse til </a:t>
            </a:r>
            <a:r>
              <a:rPr lang="da-DK" sz="2000" dirty="0" smtClean="0">
                <a:latin typeface="Gill Sans MT" panose="020B0502020104020203" pitchFamily="34" charset="0"/>
              </a:rPr>
              <a:t>Maskinmester</a:t>
            </a:r>
          </a:p>
          <a:p>
            <a:pPr>
              <a:buFont typeface="Wingdings" panose="05000000000000000000" pitchFamily="2" charset="2"/>
              <a:buChar char="q"/>
            </a:pPr>
            <a:r>
              <a:rPr lang="da-DK" sz="2000" dirty="0" smtClean="0">
                <a:latin typeface="Gill Sans MT" panose="020B0502020104020203" pitchFamily="34" charset="0"/>
              </a:rPr>
              <a:t>Flere kortvarige erhvervsuddannelse såsom forskallingstømre</a:t>
            </a:r>
            <a:r>
              <a:rPr lang="da-DK" sz="2000" dirty="0" smtClean="0">
                <a:latin typeface="Gill Sans MT" panose="020B0502020104020203" pitchFamily="34" charset="0"/>
              </a:rPr>
              <a:t>r</a:t>
            </a:r>
            <a:endParaRPr lang="da-DK" sz="2000" dirty="0" smtClean="0">
              <a:latin typeface="Gill Sans MT" panose="020B0502020104020203" pitchFamily="34" charset="0"/>
            </a:endParaRPr>
          </a:p>
          <a:p>
            <a:pPr>
              <a:buFont typeface="Wingdings" panose="05000000000000000000" pitchFamily="2" charset="2"/>
              <a:buChar char="q"/>
            </a:pPr>
            <a:r>
              <a:rPr lang="da-DK" sz="2000" dirty="0" smtClean="0">
                <a:latin typeface="Gill Sans MT" panose="020B0502020104020203" pitchFamily="34" charset="0"/>
              </a:rPr>
              <a:t>Industrimekaniker</a:t>
            </a:r>
          </a:p>
          <a:p>
            <a:pPr>
              <a:buFont typeface="Arial" panose="020B0604020202020204" pitchFamily="34" charset="0"/>
              <a:buNone/>
            </a:pPr>
            <a:endParaRPr lang="en-US" sz="2000" dirty="0" smtClean="0">
              <a:latin typeface="Calibri" pitchFamily="34" charset="0"/>
            </a:endParaRPr>
          </a:p>
          <a:p>
            <a:pPr>
              <a:buFontTx/>
              <a:buNone/>
            </a:pPr>
            <a:endParaRPr lang="en-US" sz="2000" dirty="0" smtClean="0">
              <a:latin typeface="Calibri" pitchFamily="34" charset="0"/>
            </a:endParaRPr>
          </a:p>
          <a:p>
            <a:pPr>
              <a:buFontTx/>
              <a:buNone/>
            </a:pPr>
            <a:endParaRPr lang="en-US" sz="2000" dirty="0" smtClean="0">
              <a:latin typeface="Calibri" pitchFamily="34" charset="0"/>
            </a:endParaRPr>
          </a:p>
          <a:p>
            <a:pPr>
              <a:buFontTx/>
              <a:buNone/>
            </a:pPr>
            <a:endParaRPr lang="en-US" sz="2000" dirty="0" smtClean="0">
              <a:latin typeface="Calibri" pitchFamily="34" charset="0"/>
            </a:endParaRPr>
          </a:p>
        </p:txBody>
      </p:sp>
      <p:sp>
        <p:nvSpPr>
          <p:cNvPr id="3" name="Title 7"/>
          <p:cNvSpPr txBox="1">
            <a:spLocks/>
          </p:cNvSpPr>
          <p:nvPr/>
        </p:nvSpPr>
        <p:spPr>
          <a:xfrm>
            <a:off x="0" y="1"/>
            <a:ext cx="12192000" cy="1174282"/>
          </a:xfrm>
          <a:prstGeom prst="rect">
            <a:avLst/>
          </a:prstGeom>
          <a:solidFill>
            <a:srgbClr val="003399"/>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300" b="1" dirty="0" smtClean="0">
              <a:solidFill>
                <a:schemeClr val="bg1">
                  <a:lumMod val="95000"/>
                </a:schemeClr>
              </a:solidFill>
              <a:latin typeface="Gill Sans MT" panose="020B0502020104020203" pitchFamily="34" charset="0"/>
            </a:endParaRPr>
          </a:p>
          <a:p>
            <a:pPr algn="ctr" fontAlgn="auto">
              <a:spcAft>
                <a:spcPts val="0"/>
              </a:spcAft>
              <a:defRPr/>
            </a:pPr>
            <a:r>
              <a:rPr lang="en-US" b="1" dirty="0" smtClean="0">
                <a:solidFill>
                  <a:schemeClr val="bg1"/>
                </a:solidFill>
                <a:latin typeface="Gill Sans MT" panose="020B0502020104020203" pitchFamily="34" charset="0"/>
              </a:rPr>
              <a:t> </a:t>
            </a:r>
            <a:r>
              <a:rPr lang="da-DK" b="1" dirty="0" smtClean="0">
                <a:solidFill>
                  <a:schemeClr val="bg1"/>
                </a:solidFill>
                <a:latin typeface="Gill Sans MT" panose="020B0502020104020203" pitchFamily="34" charset="0"/>
              </a:rPr>
              <a:t>Undervisningsudvikling</a:t>
            </a:r>
          </a:p>
          <a:p>
            <a:pPr algn="ctr" fontAlgn="auto">
              <a:spcAft>
                <a:spcPts val="0"/>
              </a:spcAft>
              <a:defRPr/>
            </a:pPr>
            <a:endParaRPr lang="en-US" b="1" dirty="0">
              <a:solidFill>
                <a:schemeClr val="bg1"/>
              </a:solidFill>
              <a:latin typeface="Gill Sans MT" panose="020B0502020104020203" pitchFamily="34" charset="0"/>
            </a:endParaRPr>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0807" y="1174283"/>
            <a:ext cx="2431193" cy="2467660"/>
          </a:xfrm>
          <a:prstGeom prst="rect">
            <a:avLst/>
          </a:prstGeom>
        </p:spPr>
      </p:pic>
    </p:spTree>
    <p:extLst>
      <p:ext uri="{BB962C8B-B14F-4D97-AF65-F5344CB8AC3E}">
        <p14:creationId xmlns:p14="http://schemas.microsoft.com/office/powerpoint/2010/main" val="1976793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7787" y="2633676"/>
            <a:ext cx="2939262" cy="1962668"/>
          </a:xfrm>
          <a:prstGeom prst="rect">
            <a:avLst/>
          </a:prstGeom>
        </p:spPr>
      </p:pic>
      <p:sp>
        <p:nvSpPr>
          <p:cNvPr id="2" name="Title 7"/>
          <p:cNvSpPr txBox="1">
            <a:spLocks/>
          </p:cNvSpPr>
          <p:nvPr/>
        </p:nvSpPr>
        <p:spPr>
          <a:xfrm>
            <a:off x="0" y="0"/>
            <a:ext cx="12192000" cy="1219199"/>
          </a:xfrm>
          <a:prstGeom prst="rect">
            <a:avLst/>
          </a:prstGeom>
          <a:solidFill>
            <a:srgbClr val="003399"/>
          </a:solidFill>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300" b="1" dirty="0" smtClean="0">
              <a:solidFill>
                <a:schemeClr val="bg1">
                  <a:lumMod val="95000"/>
                </a:schemeClr>
              </a:solidFill>
              <a:latin typeface="Gill Sans MT" panose="020B0502020104020203" pitchFamily="34" charset="0"/>
            </a:endParaRPr>
          </a:p>
          <a:p>
            <a:pPr algn="ctr" fontAlgn="auto">
              <a:spcAft>
                <a:spcPts val="0"/>
              </a:spcAft>
              <a:defRPr/>
            </a:pPr>
            <a:r>
              <a:rPr lang="da-DK" sz="3600" b="1" dirty="0" smtClean="0">
                <a:solidFill>
                  <a:schemeClr val="bg1"/>
                </a:solidFill>
                <a:latin typeface="Gill Sans MT" panose="020B0502020104020203" pitchFamily="34" charset="0"/>
              </a:rPr>
              <a:t>Nuværende Kurser</a:t>
            </a:r>
          </a:p>
          <a:p>
            <a:pPr algn="ctr" fontAlgn="auto">
              <a:spcAft>
                <a:spcPts val="0"/>
              </a:spcAft>
              <a:defRPr/>
            </a:pPr>
            <a:r>
              <a:rPr lang="da-DK" sz="3600" b="1" dirty="0" err="1" smtClean="0">
                <a:solidFill>
                  <a:schemeClr val="bg1"/>
                </a:solidFill>
                <a:latin typeface="Gill Sans MT" panose="020B0502020104020203" pitchFamily="34" charset="0"/>
              </a:rPr>
              <a:t>Entreprenørmaskinfører</a:t>
            </a:r>
            <a:r>
              <a:rPr lang="da-DK" sz="3600" b="1" dirty="0" smtClean="0">
                <a:solidFill>
                  <a:schemeClr val="bg1"/>
                </a:solidFill>
                <a:latin typeface="Gill Sans MT" panose="020B0502020104020203" pitchFamily="34" charset="0"/>
              </a:rPr>
              <a:t>      Arktisk </a:t>
            </a:r>
            <a:r>
              <a:rPr lang="da-DK" sz="4000" b="1" dirty="0" smtClean="0">
                <a:solidFill>
                  <a:schemeClr val="bg1"/>
                </a:solidFill>
                <a:latin typeface="Gill Sans MT" panose="020B0502020104020203" pitchFamily="34" charset="0"/>
              </a:rPr>
              <a:t>Førstehjælp</a:t>
            </a:r>
            <a:endParaRPr lang="da-DK" b="1" dirty="0">
              <a:solidFill>
                <a:schemeClr val="bg1"/>
              </a:solidFill>
              <a:latin typeface="Gill Sans MT" panose="020B0502020104020203" pitchFamily="34" charset="0"/>
            </a:endParaRPr>
          </a:p>
        </p:txBody>
      </p:sp>
      <p:sp>
        <p:nvSpPr>
          <p:cNvPr id="3" name="Tekstfelt 2"/>
          <p:cNvSpPr txBox="1"/>
          <p:nvPr/>
        </p:nvSpPr>
        <p:spPr>
          <a:xfrm>
            <a:off x="1453415" y="2310063"/>
            <a:ext cx="184731" cy="369332"/>
          </a:xfrm>
          <a:prstGeom prst="rect">
            <a:avLst/>
          </a:prstGeom>
          <a:noFill/>
        </p:spPr>
        <p:txBody>
          <a:bodyPr wrap="none" rtlCol="0">
            <a:spAutoFit/>
          </a:bodyPr>
          <a:lstStyle/>
          <a:p>
            <a:endParaRPr lang="da-DK" dirty="0"/>
          </a:p>
        </p:txBody>
      </p:sp>
      <p:sp>
        <p:nvSpPr>
          <p:cNvPr id="4" name="Tekstfelt 3"/>
          <p:cNvSpPr txBox="1"/>
          <p:nvPr/>
        </p:nvSpPr>
        <p:spPr>
          <a:xfrm>
            <a:off x="2204185" y="2633676"/>
            <a:ext cx="45719" cy="369332"/>
          </a:xfrm>
          <a:prstGeom prst="rect">
            <a:avLst/>
          </a:prstGeom>
          <a:noFill/>
        </p:spPr>
        <p:txBody>
          <a:bodyPr wrap="square" rtlCol="0">
            <a:spAutoFit/>
          </a:bodyPr>
          <a:lstStyle/>
          <a:p>
            <a:endParaRPr lang="da-DK"/>
          </a:p>
        </p:txBody>
      </p:sp>
      <p:sp>
        <p:nvSpPr>
          <p:cNvPr id="5" name="Tekstfelt 4"/>
          <p:cNvSpPr txBox="1"/>
          <p:nvPr/>
        </p:nvSpPr>
        <p:spPr>
          <a:xfrm>
            <a:off x="675252" y="1398326"/>
            <a:ext cx="9122979" cy="3447098"/>
          </a:xfrm>
          <a:prstGeom prst="rect">
            <a:avLst/>
          </a:prstGeom>
          <a:noFill/>
        </p:spPr>
        <p:txBody>
          <a:bodyPr wrap="square" rtlCol="0">
            <a:spAutoFit/>
          </a:bodyPr>
          <a:lstStyle/>
          <a:p>
            <a:r>
              <a:rPr lang="da-DK" sz="2000" b="1" dirty="0" err="1" smtClean="0">
                <a:solidFill>
                  <a:srgbClr val="003399"/>
                </a:solidFill>
              </a:rPr>
              <a:t>Entreprenørmaskinfører</a:t>
            </a:r>
            <a:r>
              <a:rPr lang="da-DK" sz="2000" b="1" dirty="0" smtClean="0">
                <a:solidFill>
                  <a:srgbClr val="003399"/>
                </a:solidFill>
              </a:rPr>
              <a:t> inkl. Alm. kørekort (international certifikat</a:t>
            </a:r>
            <a:r>
              <a:rPr lang="en-US" sz="2000" b="1" dirty="0" smtClean="0">
                <a:solidFill>
                  <a:srgbClr val="003399"/>
                </a:solidFill>
              </a:rPr>
              <a:t>)</a:t>
            </a:r>
            <a:endParaRPr lang="da-DK" sz="2000" b="1" dirty="0">
              <a:solidFill>
                <a:srgbClr val="003399"/>
              </a:solidFill>
            </a:endParaRPr>
          </a:p>
          <a:p>
            <a:r>
              <a:rPr lang="da-DK" sz="2000" b="1" dirty="0">
                <a:solidFill>
                  <a:srgbClr val="003399"/>
                </a:solidFill>
              </a:rPr>
              <a:t>5</a:t>
            </a:r>
            <a:r>
              <a:rPr lang="da-DK" sz="2000" b="1" dirty="0" smtClean="0">
                <a:solidFill>
                  <a:srgbClr val="003399"/>
                </a:solidFill>
              </a:rPr>
              <a:t> ugers træning til:</a:t>
            </a:r>
          </a:p>
          <a:p>
            <a:endParaRPr lang="da-DK" sz="800" b="1" dirty="0">
              <a:solidFill>
                <a:srgbClr val="003399"/>
              </a:solidFill>
            </a:endParaRPr>
          </a:p>
          <a:p>
            <a:pPr marL="285750" lvl="0" indent="-285750">
              <a:buFont typeface="Wingdings" panose="05000000000000000000" pitchFamily="2" charset="2"/>
              <a:buChar char="q"/>
            </a:pPr>
            <a:r>
              <a:rPr lang="da-DK" b="1" dirty="0" smtClean="0"/>
              <a:t>Gummiged</a:t>
            </a:r>
            <a:r>
              <a:rPr lang="en-US" b="1" dirty="0" smtClean="0"/>
              <a:t>		Komatsu NA380-6</a:t>
            </a:r>
            <a:endParaRPr lang="da-DK" dirty="0" smtClean="0"/>
          </a:p>
          <a:p>
            <a:pPr marL="285750" lvl="0" indent="-285750">
              <a:buFont typeface="Wingdings" panose="05000000000000000000" pitchFamily="2" charset="2"/>
              <a:buChar char="q"/>
            </a:pPr>
            <a:r>
              <a:rPr lang="da-DK" b="1" dirty="0" smtClean="0"/>
              <a:t>Gummiged</a:t>
            </a:r>
            <a:r>
              <a:rPr lang="en-US" b="1" dirty="0" smtClean="0"/>
              <a:t> 	</a:t>
            </a:r>
            <a:r>
              <a:rPr lang="en-US" b="1" dirty="0" smtClean="0"/>
              <a:t>	Hitachi ZW75</a:t>
            </a:r>
            <a:endParaRPr lang="da-DK" dirty="0" smtClean="0"/>
          </a:p>
          <a:p>
            <a:pPr marL="285750" lvl="0" indent="-285750">
              <a:buFont typeface="Wingdings" panose="05000000000000000000" pitchFamily="2" charset="2"/>
              <a:buChar char="q"/>
            </a:pPr>
            <a:r>
              <a:rPr lang="da-DK" b="1" dirty="0" smtClean="0"/>
              <a:t>Gravemaskine</a:t>
            </a:r>
            <a:r>
              <a:rPr lang="en-US" b="1" dirty="0" smtClean="0"/>
              <a:t>		Komatsu PC210LC-8</a:t>
            </a:r>
            <a:endParaRPr lang="da-DK" dirty="0" smtClean="0"/>
          </a:p>
          <a:p>
            <a:pPr marL="285750" lvl="0" indent="-285750">
              <a:buFont typeface="Wingdings" panose="05000000000000000000" pitchFamily="2" charset="2"/>
              <a:buChar char="q"/>
            </a:pPr>
            <a:r>
              <a:rPr lang="da-DK" b="1" dirty="0" smtClean="0"/>
              <a:t>Gravemaskine</a:t>
            </a:r>
            <a:r>
              <a:rPr lang="en-US" b="1" dirty="0" smtClean="0"/>
              <a:t>		Hitachi ZAXIS 140W-3</a:t>
            </a:r>
            <a:endParaRPr lang="da-DK" dirty="0" smtClean="0"/>
          </a:p>
          <a:p>
            <a:pPr marL="285750" lvl="0" indent="-285750">
              <a:buFont typeface="Wingdings" panose="05000000000000000000" pitchFamily="2" charset="2"/>
              <a:buChar char="q"/>
            </a:pPr>
            <a:r>
              <a:rPr lang="da-DK" b="1" dirty="0" smtClean="0"/>
              <a:t>Bulldozer		</a:t>
            </a:r>
            <a:r>
              <a:rPr lang="da-DK" b="1" dirty="0" err="1" smtClean="0"/>
              <a:t>Komatsu</a:t>
            </a:r>
            <a:r>
              <a:rPr lang="da-DK" b="1" dirty="0" smtClean="0"/>
              <a:t> D51 PX22</a:t>
            </a:r>
            <a:endParaRPr lang="da-DK" dirty="0" smtClean="0"/>
          </a:p>
          <a:p>
            <a:pPr marL="285750" lvl="0" indent="-285750">
              <a:buFont typeface="Wingdings" panose="05000000000000000000" pitchFamily="2" charset="2"/>
              <a:buChar char="q"/>
            </a:pPr>
            <a:r>
              <a:rPr lang="da-DK" b="1" dirty="0" smtClean="0"/>
              <a:t>Rendegraver</a:t>
            </a:r>
            <a:r>
              <a:rPr lang="en-US" b="1" dirty="0" smtClean="0"/>
              <a:t>		Komatsu WB975-5EO</a:t>
            </a:r>
            <a:endParaRPr lang="da-DK" dirty="0" smtClean="0"/>
          </a:p>
          <a:p>
            <a:pPr marL="285750" lvl="0" indent="-285750">
              <a:buFont typeface="Wingdings" panose="05000000000000000000" pitchFamily="2" charset="2"/>
              <a:buChar char="q"/>
            </a:pPr>
            <a:r>
              <a:rPr lang="en-US" b="1" dirty="0" smtClean="0"/>
              <a:t>Grader		Komatsu GD555-5</a:t>
            </a:r>
            <a:endParaRPr lang="da-DK" dirty="0" smtClean="0"/>
          </a:p>
          <a:p>
            <a:pPr marL="285750" lvl="0" indent="-285750">
              <a:buFont typeface="Wingdings" panose="05000000000000000000" pitchFamily="2" charset="2"/>
              <a:buChar char="q"/>
            </a:pPr>
            <a:r>
              <a:rPr lang="en-US" b="1" dirty="0" smtClean="0"/>
              <a:t>Dumper</a:t>
            </a:r>
            <a:r>
              <a:rPr lang="en-US" b="1" dirty="0"/>
              <a:t>		Komatsu HM250-2</a:t>
            </a:r>
            <a:endParaRPr lang="da-DK" dirty="0"/>
          </a:p>
          <a:p>
            <a:endParaRPr lang="da-DK" dirty="0">
              <a:latin typeface="Gill Sans MT" panose="020B0502020104020203" pitchFamily="34" charset="0"/>
            </a:endParaRPr>
          </a:p>
        </p:txBody>
      </p:sp>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7787" y="1232031"/>
            <a:ext cx="2950276" cy="1742562"/>
          </a:xfrm>
          <a:prstGeom prst="rect">
            <a:avLst/>
          </a:prstGeom>
        </p:spPr>
      </p:pic>
      <p:pic>
        <p:nvPicPr>
          <p:cNvPr id="9" name="Billed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7557" y="4083052"/>
            <a:ext cx="2914628" cy="1621624"/>
          </a:xfrm>
          <a:prstGeom prst="rect">
            <a:avLst/>
          </a:prstGeom>
        </p:spPr>
      </p:pic>
      <p:pic>
        <p:nvPicPr>
          <p:cNvPr id="10" name="Bille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8976" y="5711158"/>
            <a:ext cx="2909088" cy="1142028"/>
          </a:xfrm>
          <a:prstGeom prst="rect">
            <a:avLst/>
          </a:prstGeom>
        </p:spPr>
      </p:pic>
      <p:sp>
        <p:nvSpPr>
          <p:cNvPr id="11" name="Forbindelse 10"/>
          <p:cNvSpPr/>
          <p:nvPr/>
        </p:nvSpPr>
        <p:spPr>
          <a:xfrm>
            <a:off x="6324629" y="726069"/>
            <a:ext cx="228600" cy="2413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p:cNvSpPr/>
          <p:nvPr/>
        </p:nvSpPr>
        <p:spPr>
          <a:xfrm>
            <a:off x="675252" y="4845424"/>
            <a:ext cx="6096000" cy="1261884"/>
          </a:xfrm>
          <a:prstGeom prst="rect">
            <a:avLst/>
          </a:prstGeom>
        </p:spPr>
        <p:txBody>
          <a:bodyPr>
            <a:spAutoFit/>
          </a:bodyPr>
          <a:lstStyle/>
          <a:p>
            <a:r>
              <a:rPr lang="da-DK" sz="2000" b="1" dirty="0" smtClean="0">
                <a:solidFill>
                  <a:srgbClr val="003399"/>
                </a:solidFill>
              </a:rPr>
              <a:t>Arktisk Førstehjælp</a:t>
            </a:r>
          </a:p>
          <a:p>
            <a:r>
              <a:rPr lang="da-DK" sz="2000" b="1" dirty="0" smtClean="0">
                <a:solidFill>
                  <a:srgbClr val="003399"/>
                </a:solidFill>
              </a:rPr>
              <a:t>1 uges træning:</a:t>
            </a:r>
          </a:p>
          <a:p>
            <a:pPr marL="285750" indent="-285750">
              <a:buFont typeface="Wingdings" panose="05000000000000000000" pitchFamily="2" charset="2"/>
              <a:buChar char="q"/>
            </a:pPr>
            <a:r>
              <a:rPr lang="da-DK" b="1" dirty="0" smtClean="0"/>
              <a:t>Udvidet førstehjælp til brug i Arktisk</a:t>
            </a:r>
          </a:p>
          <a:p>
            <a:pPr marL="285750" indent="-285750">
              <a:buFont typeface="Wingdings" panose="05000000000000000000" pitchFamily="2" charset="2"/>
              <a:buChar char="q"/>
            </a:pPr>
            <a:r>
              <a:rPr lang="da-DK" b="1" dirty="0" smtClean="0"/>
              <a:t>Tilpasset mine- og byggebranchen</a:t>
            </a:r>
            <a:endParaRPr lang="da-DK" b="1" dirty="0"/>
          </a:p>
        </p:txBody>
      </p:sp>
    </p:spTree>
    <p:extLst>
      <p:ext uri="{BB962C8B-B14F-4D97-AF65-F5344CB8AC3E}">
        <p14:creationId xmlns:p14="http://schemas.microsoft.com/office/powerpoint/2010/main" val="2573421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0" y="1"/>
            <a:ext cx="12192000" cy="1156138"/>
          </a:xfrm>
          <a:prstGeom prst="rect">
            <a:avLst/>
          </a:prstGeom>
          <a:solidFill>
            <a:srgbClr val="003399"/>
          </a:solidFill>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da-DK" sz="4100" b="1" dirty="0" smtClean="0">
                <a:solidFill>
                  <a:schemeClr val="bg1"/>
                </a:solidFill>
                <a:latin typeface="Gill Sans MT" panose="020B0502020104020203" pitchFamily="34" charset="0"/>
              </a:rPr>
              <a:t>Nuværende Kurser</a:t>
            </a:r>
            <a:endParaRPr lang="da-DK" sz="1400" b="1" dirty="0">
              <a:solidFill>
                <a:schemeClr val="bg1"/>
              </a:solidFill>
              <a:latin typeface="Gill Sans MT" panose="020B0502020104020203" pitchFamily="34" charset="0"/>
            </a:endParaRPr>
          </a:p>
          <a:p>
            <a:pPr algn="ctr" fontAlgn="auto">
              <a:lnSpc>
                <a:spcPct val="120000"/>
              </a:lnSpc>
              <a:spcAft>
                <a:spcPts val="0"/>
              </a:spcAft>
              <a:defRPr/>
            </a:pPr>
            <a:r>
              <a:rPr lang="da-DK" sz="3600" b="1" dirty="0" smtClean="0">
                <a:solidFill>
                  <a:schemeClr val="bg1"/>
                </a:solidFill>
                <a:latin typeface="Gill Sans MT" panose="020B0502020104020203" pitchFamily="34" charset="0"/>
              </a:rPr>
              <a:t>Sprængningsleder      Borevognskursus</a:t>
            </a:r>
          </a:p>
          <a:p>
            <a:pPr algn="ctr" fontAlgn="auto">
              <a:lnSpc>
                <a:spcPct val="120000"/>
              </a:lnSpc>
              <a:spcAft>
                <a:spcPts val="0"/>
              </a:spcAft>
              <a:defRPr/>
            </a:pPr>
            <a:r>
              <a:rPr lang="da-DK" sz="3600" b="1" dirty="0" smtClean="0">
                <a:solidFill>
                  <a:schemeClr val="bg1"/>
                </a:solidFill>
                <a:latin typeface="Gill Sans MT" panose="020B0502020104020203" pitchFamily="34" charset="0"/>
              </a:rPr>
              <a:t>Basis </a:t>
            </a:r>
            <a:r>
              <a:rPr lang="da-DK" sz="3600" b="1" dirty="0">
                <a:solidFill>
                  <a:schemeClr val="bg1"/>
                </a:solidFill>
                <a:latin typeface="Gill Sans MT" panose="020B0502020104020203" pitchFamily="34" charset="0"/>
              </a:rPr>
              <a:t>Laboratoriesikkerhed </a:t>
            </a:r>
            <a:endParaRPr lang="da-DK" sz="3600" b="1" dirty="0">
              <a:solidFill>
                <a:schemeClr val="bg1"/>
              </a:solidFill>
              <a:latin typeface="Gill Sans MT" panose="020B0502020104020203" pitchFamily="34" charset="0"/>
            </a:endParaRPr>
          </a:p>
        </p:txBody>
      </p:sp>
      <p:sp>
        <p:nvSpPr>
          <p:cNvPr id="3" name="Tekstfelt 2"/>
          <p:cNvSpPr txBox="1"/>
          <p:nvPr/>
        </p:nvSpPr>
        <p:spPr>
          <a:xfrm>
            <a:off x="407927" y="2795364"/>
            <a:ext cx="10074489" cy="1846659"/>
          </a:xfrm>
          <a:prstGeom prst="rect">
            <a:avLst/>
          </a:prstGeom>
          <a:noFill/>
        </p:spPr>
        <p:txBody>
          <a:bodyPr wrap="none" rtlCol="0">
            <a:spAutoFit/>
          </a:bodyPr>
          <a:lstStyle/>
          <a:p>
            <a:r>
              <a:rPr lang="da-DK" sz="2400" b="1" dirty="0" smtClean="0">
                <a:solidFill>
                  <a:srgbClr val="003399"/>
                </a:solidFill>
              </a:rPr>
              <a:t>Sprængningsleder</a:t>
            </a:r>
            <a:r>
              <a:rPr lang="en-US" sz="2400" b="1" dirty="0" smtClean="0">
                <a:solidFill>
                  <a:srgbClr val="003399"/>
                </a:solidFill>
              </a:rPr>
              <a:t> (</a:t>
            </a:r>
            <a:r>
              <a:rPr lang="da-DK" sz="2400" b="1" dirty="0" smtClean="0">
                <a:solidFill>
                  <a:srgbClr val="003399"/>
                </a:solidFill>
              </a:rPr>
              <a:t>teori</a:t>
            </a:r>
            <a:r>
              <a:rPr lang="en-US" sz="2400" b="1" dirty="0" smtClean="0">
                <a:solidFill>
                  <a:srgbClr val="003399"/>
                </a:solidFill>
              </a:rPr>
              <a:t>)</a:t>
            </a:r>
            <a:endParaRPr lang="da-DK" sz="2400" dirty="0">
              <a:solidFill>
                <a:srgbClr val="003399"/>
              </a:solidFill>
            </a:endParaRPr>
          </a:p>
          <a:p>
            <a:r>
              <a:rPr lang="da-DK" b="1" dirty="0" smtClean="0"/>
              <a:t>2 ugers træning</a:t>
            </a:r>
            <a:endParaRPr lang="da-DK" dirty="0"/>
          </a:p>
          <a:p>
            <a:pPr marL="285750" lvl="0" indent="-285750">
              <a:buFont typeface="Wingdings" panose="05000000000000000000" pitchFamily="2" charset="2"/>
              <a:buChar char="q"/>
            </a:pPr>
            <a:r>
              <a:rPr lang="da-DK" b="1" dirty="0" smtClean="0"/>
              <a:t>Sprængning i Grønland, regler, sikkerhed og praktisk udførelse</a:t>
            </a:r>
            <a:endParaRPr lang="da-DK" dirty="0" smtClean="0"/>
          </a:p>
          <a:p>
            <a:pPr marL="285750" lvl="0" indent="-285750">
              <a:buFont typeface="Wingdings" panose="05000000000000000000" pitchFamily="2" charset="2"/>
              <a:buChar char="q"/>
            </a:pPr>
            <a:r>
              <a:rPr lang="da-DK" b="1" dirty="0" smtClean="0"/>
              <a:t>Nødvendigt</a:t>
            </a:r>
            <a:r>
              <a:rPr lang="en-US" b="1" dirty="0" smtClean="0"/>
              <a:t> </a:t>
            </a:r>
            <a:r>
              <a:rPr lang="da-DK" b="1" dirty="0" smtClean="0"/>
              <a:t>dokumentation på</a:t>
            </a:r>
            <a:r>
              <a:rPr lang="en-US" b="1" dirty="0" smtClean="0"/>
              <a:t> </a:t>
            </a:r>
            <a:r>
              <a:rPr lang="da-DK" b="1" dirty="0" smtClean="0"/>
              <a:t>mindst et års sprængningsarbejde med certificeret sprængningsleder </a:t>
            </a:r>
            <a:endParaRPr lang="da-DK" dirty="0" smtClean="0"/>
          </a:p>
          <a:p>
            <a:pPr marL="285750" lvl="0" indent="-285750">
              <a:buFont typeface="Wingdings" panose="05000000000000000000" pitchFamily="2" charset="2"/>
              <a:buChar char="q"/>
            </a:pPr>
            <a:r>
              <a:rPr lang="da-DK" b="1" dirty="0" smtClean="0"/>
              <a:t>Derefter</a:t>
            </a:r>
            <a:r>
              <a:rPr lang="en-US" b="1" dirty="0" smtClean="0"/>
              <a:t> </a:t>
            </a:r>
            <a:r>
              <a:rPr lang="da-DK" b="1" dirty="0" smtClean="0"/>
              <a:t>kan</a:t>
            </a:r>
            <a:r>
              <a:rPr lang="en-US" b="1" dirty="0" smtClean="0"/>
              <a:t> der </a:t>
            </a:r>
            <a:r>
              <a:rPr lang="da-DK" b="1" dirty="0" smtClean="0"/>
              <a:t>søges om personlig licens</a:t>
            </a:r>
            <a:r>
              <a:rPr lang="da-DK" b="1" dirty="0" smtClean="0"/>
              <a:t> – Dette skal fornyes hvert 5. år</a:t>
            </a:r>
            <a:endParaRPr lang="da-DK" dirty="0" smtClean="0"/>
          </a:p>
          <a:p>
            <a:endParaRPr lang="da-DK" dirty="0">
              <a:latin typeface="Gill Sans MT" panose="020B0502020104020203" pitchFamily="34" charset="0"/>
            </a:endParaRPr>
          </a:p>
        </p:txBody>
      </p:sp>
      <p:sp>
        <p:nvSpPr>
          <p:cNvPr id="4" name="Tekstfelt 3"/>
          <p:cNvSpPr txBox="1"/>
          <p:nvPr/>
        </p:nvSpPr>
        <p:spPr>
          <a:xfrm>
            <a:off x="407927" y="1316813"/>
            <a:ext cx="4529381" cy="1569660"/>
          </a:xfrm>
          <a:prstGeom prst="rect">
            <a:avLst/>
          </a:prstGeom>
          <a:noFill/>
        </p:spPr>
        <p:txBody>
          <a:bodyPr wrap="none" rtlCol="0">
            <a:spAutoFit/>
          </a:bodyPr>
          <a:lstStyle/>
          <a:p>
            <a:r>
              <a:rPr lang="da-DK" sz="2400" b="1" dirty="0" smtClean="0">
                <a:solidFill>
                  <a:srgbClr val="003399"/>
                </a:solidFill>
              </a:rPr>
              <a:t>Borevognskursus</a:t>
            </a:r>
            <a:endParaRPr lang="da-DK" sz="2400" dirty="0">
              <a:solidFill>
                <a:srgbClr val="003399"/>
              </a:solidFill>
            </a:endParaRPr>
          </a:p>
          <a:p>
            <a:r>
              <a:rPr lang="en-US" b="1" dirty="0"/>
              <a:t> 3 </a:t>
            </a:r>
            <a:r>
              <a:rPr lang="en-US" b="1" dirty="0" err="1" smtClean="0"/>
              <a:t>ugers</a:t>
            </a:r>
            <a:r>
              <a:rPr lang="en-US" b="1" dirty="0" smtClean="0"/>
              <a:t> </a:t>
            </a:r>
            <a:r>
              <a:rPr lang="en-US" b="1" dirty="0" err="1" smtClean="0"/>
              <a:t>træning</a:t>
            </a:r>
            <a:r>
              <a:rPr lang="en-US" b="1" dirty="0" smtClean="0"/>
              <a:t>:</a:t>
            </a:r>
            <a:endParaRPr lang="da-DK" dirty="0"/>
          </a:p>
          <a:p>
            <a:pPr marL="285750" lvl="0" indent="-285750">
              <a:buFont typeface="Wingdings" panose="05000000000000000000" pitchFamily="2" charset="2"/>
              <a:buChar char="q"/>
            </a:pPr>
            <a:r>
              <a:rPr lang="en-US" b="1" dirty="0"/>
              <a:t>Surface drill rig	Atlas Copco T15</a:t>
            </a:r>
            <a:endParaRPr lang="da-DK" dirty="0"/>
          </a:p>
          <a:p>
            <a:pPr marL="285750" lvl="0" indent="-285750">
              <a:buFont typeface="Wingdings" panose="05000000000000000000" pitchFamily="2" charset="2"/>
              <a:buChar char="q"/>
            </a:pPr>
            <a:r>
              <a:rPr lang="en-US" b="1" dirty="0"/>
              <a:t>Surface drill rig	</a:t>
            </a:r>
            <a:r>
              <a:rPr lang="en-US" b="1" dirty="0" err="1"/>
              <a:t>Tamrock</a:t>
            </a:r>
            <a:r>
              <a:rPr lang="en-US" b="1" dirty="0"/>
              <a:t> Commando 120R</a:t>
            </a:r>
            <a:endParaRPr lang="da-DK" dirty="0"/>
          </a:p>
          <a:p>
            <a:pPr marL="285750" indent="-285750">
              <a:buFont typeface="Wingdings" panose="05000000000000000000" pitchFamily="2" charset="2"/>
              <a:buChar char="q"/>
            </a:pPr>
            <a:endParaRPr lang="da-DK" dirty="0">
              <a:latin typeface="Gill Sans MT" panose="020B0502020104020203" pitchFamily="34" charset="0"/>
            </a:endParaRPr>
          </a:p>
        </p:txBody>
      </p:sp>
      <p:sp>
        <p:nvSpPr>
          <p:cNvPr id="9" name="Forbindelse 8"/>
          <p:cNvSpPr/>
          <p:nvPr/>
        </p:nvSpPr>
        <p:spPr>
          <a:xfrm>
            <a:off x="6096000" y="435255"/>
            <a:ext cx="228600" cy="2413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407927" y="4543271"/>
            <a:ext cx="11446913" cy="2123658"/>
          </a:xfrm>
          <a:prstGeom prst="rect">
            <a:avLst/>
          </a:prstGeom>
          <a:noFill/>
        </p:spPr>
        <p:txBody>
          <a:bodyPr wrap="square" rtlCol="0">
            <a:spAutoFit/>
          </a:bodyPr>
          <a:lstStyle/>
          <a:p>
            <a:pPr fontAlgn="base"/>
            <a:r>
              <a:rPr lang="da-DK" sz="2000" b="1" dirty="0" smtClean="0">
                <a:solidFill>
                  <a:srgbClr val="003399"/>
                </a:solidFill>
                <a:latin typeface="Gill Sans MT" panose="020B0502020104020203" pitchFamily="34" charset="0"/>
              </a:rPr>
              <a:t>Introduktion til Sikkerhedsprocedurer </a:t>
            </a:r>
            <a:r>
              <a:rPr lang="da-DK" sz="2000" b="1" dirty="0" smtClean="0">
                <a:solidFill>
                  <a:srgbClr val="003399"/>
                </a:solidFill>
                <a:latin typeface="Gill Sans MT" panose="020B0502020104020203" pitchFamily="34" charset="0"/>
              </a:rPr>
              <a:t>i</a:t>
            </a:r>
            <a:r>
              <a:rPr lang="da-DK" sz="2000" b="1" dirty="0" smtClean="0">
                <a:solidFill>
                  <a:srgbClr val="003399"/>
                </a:solidFill>
                <a:latin typeface="Gill Sans MT" panose="020B0502020104020203" pitchFamily="34" charset="0"/>
              </a:rPr>
              <a:t> Laboratoriet (Laboratorie Teknikker)</a:t>
            </a:r>
          </a:p>
          <a:p>
            <a:pPr fontAlgn="base"/>
            <a:r>
              <a:rPr lang="en-US" b="1" dirty="0" smtClean="0">
                <a:solidFill>
                  <a:srgbClr val="003399"/>
                </a:solidFill>
                <a:latin typeface="Gill Sans MT" panose="020B0502020104020203" pitchFamily="34" charset="0"/>
              </a:rPr>
              <a:t>2 </a:t>
            </a:r>
            <a:r>
              <a:rPr lang="da-DK" b="1" dirty="0" smtClean="0">
                <a:solidFill>
                  <a:srgbClr val="003399"/>
                </a:solidFill>
                <a:latin typeface="Gill Sans MT" panose="020B0502020104020203" pitchFamily="34" charset="0"/>
              </a:rPr>
              <a:t>uger</a:t>
            </a:r>
            <a:endParaRPr lang="da-DK" dirty="0" smtClean="0">
              <a:solidFill>
                <a:srgbClr val="003399"/>
              </a:solidFill>
              <a:latin typeface="Gill Sans MT" panose="020B0502020104020203" pitchFamily="34" charset="0"/>
            </a:endParaRPr>
          </a:p>
          <a:p>
            <a:pPr fontAlgn="base"/>
            <a:r>
              <a:rPr lang="da-DK" b="1" dirty="0" smtClean="0">
                <a:latin typeface="Gill Sans MT" panose="020B0502020104020203" pitchFamily="34" charset="0"/>
              </a:rPr>
              <a:t>Sikker arbejdsprotokol under opsyn i laboratorie</a:t>
            </a:r>
          </a:p>
          <a:p>
            <a:pPr marL="285750" indent="-285750" fontAlgn="base">
              <a:buFont typeface="Wingdings" panose="05000000000000000000" pitchFamily="2" charset="2"/>
              <a:buChar char="q"/>
            </a:pPr>
            <a:r>
              <a:rPr lang="da-DK" b="1" dirty="0" smtClean="0">
                <a:solidFill>
                  <a:srgbClr val="000000"/>
                </a:solidFill>
                <a:latin typeface="Gill Sans MT" panose="020B0502020104020203" pitchFamily="34" charset="0"/>
              </a:rPr>
              <a:t>Grundlæggende laboratorieprocedurer</a:t>
            </a:r>
            <a:endParaRPr lang="da-DK" b="1" dirty="0" smtClean="0">
              <a:solidFill>
                <a:srgbClr val="000000"/>
              </a:solidFill>
              <a:latin typeface="Gill Sans MT" panose="020B0502020104020203" pitchFamily="34" charset="0"/>
            </a:endParaRPr>
          </a:p>
          <a:p>
            <a:pPr marL="285750" indent="-285750" fontAlgn="base">
              <a:buFont typeface="Wingdings" panose="05000000000000000000" pitchFamily="2" charset="2"/>
              <a:buChar char="q"/>
            </a:pPr>
            <a:r>
              <a:rPr lang="da-DK" b="1" dirty="0" smtClean="0">
                <a:solidFill>
                  <a:srgbClr val="000000"/>
                </a:solidFill>
                <a:latin typeface="Gill Sans MT" panose="020B0502020104020203" pitchFamily="34" charset="0"/>
              </a:rPr>
              <a:t>Personlig adfærd og ansvar, grundlæggende love og regler</a:t>
            </a:r>
          </a:p>
          <a:p>
            <a:pPr marL="285750" indent="-285750" fontAlgn="base">
              <a:buFont typeface="Wingdings" panose="05000000000000000000" pitchFamily="2" charset="2"/>
              <a:buChar char="q"/>
            </a:pPr>
            <a:r>
              <a:rPr lang="da-DK" b="1" dirty="0" smtClean="0">
                <a:solidFill>
                  <a:srgbClr val="000000"/>
                </a:solidFill>
                <a:latin typeface="Gill Sans MT" panose="020B0502020104020203" pitchFamily="34" charset="0"/>
              </a:rPr>
              <a:t>Laboratorie sikkerhedsregler og sikkerhedsudstyr</a:t>
            </a:r>
          </a:p>
          <a:p>
            <a:pPr marL="285750" indent="-285750" fontAlgn="base">
              <a:buFont typeface="Wingdings" panose="05000000000000000000" pitchFamily="2" charset="2"/>
              <a:buChar char="q"/>
            </a:pPr>
            <a:r>
              <a:rPr lang="da-DK" b="1" dirty="0" smtClean="0">
                <a:solidFill>
                  <a:srgbClr val="000000"/>
                </a:solidFill>
                <a:latin typeface="Gill Sans MT" panose="020B0502020104020203" pitchFamily="34" charset="0"/>
              </a:rPr>
              <a:t>Ulykkeshåndtering i laboratoriet</a:t>
            </a:r>
            <a:r>
              <a:rPr lang="da-DK" b="1" dirty="0">
                <a:solidFill>
                  <a:srgbClr val="000000"/>
                </a:solidFill>
                <a:latin typeface="Gill Sans MT" panose="020B0502020104020203" pitchFamily="34" charset="0"/>
              </a:rPr>
              <a:t> </a:t>
            </a:r>
            <a:r>
              <a:rPr lang="da-DK" b="1" dirty="0" smtClean="0">
                <a:solidFill>
                  <a:srgbClr val="000000"/>
                </a:solidFill>
                <a:latin typeface="Gill Sans MT" panose="020B0502020104020203" pitchFamily="34" charset="0"/>
              </a:rPr>
              <a:t>samt </a:t>
            </a:r>
            <a:r>
              <a:rPr lang="da-DK" b="1" dirty="0" smtClean="0">
                <a:solidFill>
                  <a:srgbClr val="000000"/>
                </a:solidFill>
                <a:latin typeface="Gill Sans MT" panose="020B0502020104020203" pitchFamily="34" charset="0"/>
              </a:rPr>
              <a:t>håndtering af farligt affald</a:t>
            </a:r>
            <a:endParaRPr lang="da-DK" b="1" dirty="0">
              <a:latin typeface="Gill Sans MT" panose="020B0502020104020203" pitchFamily="34" charset="0"/>
            </a:endParaRPr>
          </a:p>
        </p:txBody>
      </p:sp>
      <p:pic>
        <p:nvPicPr>
          <p:cNvPr id="12" name="Billed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9840" y="1157484"/>
            <a:ext cx="5042160" cy="2339007"/>
          </a:xfrm>
          <a:prstGeom prst="rect">
            <a:avLst/>
          </a:prstGeom>
        </p:spPr>
      </p:pic>
    </p:spTree>
    <p:extLst>
      <p:ext uri="{BB962C8B-B14F-4D97-AF65-F5344CB8AC3E}">
        <p14:creationId xmlns:p14="http://schemas.microsoft.com/office/powerpoint/2010/main" val="4147569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0" y="0"/>
            <a:ext cx="12192000" cy="1156138"/>
          </a:xfrm>
          <a:prstGeom prst="rect">
            <a:avLst/>
          </a:prstGeom>
          <a:solidFill>
            <a:srgbClr val="003399"/>
          </a:solidFill>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da-DK" sz="4000" b="1" dirty="0" smtClean="0">
                <a:solidFill>
                  <a:schemeClr val="bg1"/>
                </a:solidFill>
                <a:latin typeface="Gill Sans MT" panose="020B0502020104020203" pitchFamily="34" charset="0"/>
              </a:rPr>
              <a:t>Nuværende </a:t>
            </a:r>
            <a:r>
              <a:rPr lang="da-DK" sz="4000" b="1" dirty="0">
                <a:solidFill>
                  <a:schemeClr val="bg1"/>
                </a:solidFill>
                <a:latin typeface="Gill Sans MT" panose="020B0502020104020203" pitchFamily="34" charset="0"/>
              </a:rPr>
              <a:t>Kurser  </a:t>
            </a:r>
          </a:p>
          <a:p>
            <a:pPr algn="ctr" fontAlgn="auto">
              <a:spcAft>
                <a:spcPts val="0"/>
              </a:spcAft>
              <a:defRPr/>
            </a:pPr>
            <a:r>
              <a:rPr lang="en-US" sz="2700" b="1" dirty="0" smtClean="0">
                <a:solidFill>
                  <a:schemeClr val="bg1"/>
                </a:solidFill>
                <a:latin typeface="Gill Sans MT" panose="020B0502020104020203" pitchFamily="34" charset="0"/>
              </a:rPr>
              <a:t>Diamond </a:t>
            </a:r>
            <a:r>
              <a:rPr lang="en-US" sz="2700" b="1" dirty="0" smtClean="0">
                <a:solidFill>
                  <a:schemeClr val="bg1"/>
                </a:solidFill>
                <a:latin typeface="Gill Sans MT" panose="020B0502020104020203" pitchFamily="34" charset="0"/>
              </a:rPr>
              <a:t>Core Drilling    </a:t>
            </a:r>
            <a:r>
              <a:rPr lang="en-US" sz="2700" b="1" dirty="0" err="1" smtClean="0">
                <a:solidFill>
                  <a:schemeClr val="bg1"/>
                </a:solidFill>
                <a:latin typeface="Gill Sans MT" panose="020B0502020104020203" pitchFamily="34" charset="0"/>
              </a:rPr>
              <a:t>Knusning</a:t>
            </a:r>
            <a:r>
              <a:rPr lang="en-US" sz="2700" b="1" dirty="0" smtClean="0">
                <a:solidFill>
                  <a:schemeClr val="bg1"/>
                </a:solidFill>
                <a:latin typeface="Gill Sans MT" panose="020B0502020104020203" pitchFamily="34" charset="0"/>
              </a:rPr>
              <a:t> </a:t>
            </a:r>
            <a:r>
              <a:rPr lang="en-US" sz="2700" b="1" dirty="0" err="1" smtClean="0">
                <a:solidFill>
                  <a:schemeClr val="bg1"/>
                </a:solidFill>
                <a:latin typeface="Gill Sans MT" panose="020B0502020104020203" pitchFamily="34" charset="0"/>
              </a:rPr>
              <a:t>og</a:t>
            </a:r>
            <a:r>
              <a:rPr lang="en-US" sz="2700" b="1" dirty="0" smtClean="0">
                <a:solidFill>
                  <a:schemeClr val="bg1"/>
                </a:solidFill>
                <a:latin typeface="Gill Sans MT" panose="020B0502020104020203" pitchFamily="34" charset="0"/>
              </a:rPr>
              <a:t> </a:t>
            </a:r>
            <a:r>
              <a:rPr lang="en-US" sz="2700" b="1" dirty="0" err="1" smtClean="0">
                <a:solidFill>
                  <a:schemeClr val="bg1"/>
                </a:solidFill>
                <a:latin typeface="Gill Sans MT" panose="020B0502020104020203" pitchFamily="34" charset="0"/>
              </a:rPr>
              <a:t>Sortering</a:t>
            </a:r>
            <a:r>
              <a:rPr lang="en-US" sz="2700" b="1" dirty="0" smtClean="0">
                <a:solidFill>
                  <a:schemeClr val="bg1"/>
                </a:solidFill>
                <a:latin typeface="Gill Sans MT" panose="020B0502020104020203" pitchFamily="34" charset="0"/>
              </a:rPr>
              <a:t>    Rigging </a:t>
            </a:r>
            <a:r>
              <a:rPr lang="en-US" sz="2700" b="1" dirty="0" smtClean="0">
                <a:solidFill>
                  <a:schemeClr val="bg1"/>
                </a:solidFill>
                <a:latin typeface="Gill Sans MT" panose="020B0502020104020203" pitchFamily="34" charset="0"/>
              </a:rPr>
              <a:t>&amp; </a:t>
            </a:r>
            <a:r>
              <a:rPr lang="en-US" sz="2700" b="1" dirty="0" smtClean="0">
                <a:solidFill>
                  <a:schemeClr val="bg1"/>
                </a:solidFill>
                <a:latin typeface="Gill Sans MT" panose="020B0502020104020203" pitchFamily="34" charset="0"/>
              </a:rPr>
              <a:t>Lifting</a:t>
            </a:r>
          </a:p>
          <a:p>
            <a:pPr algn="ctr" fontAlgn="auto">
              <a:spcAft>
                <a:spcPts val="0"/>
              </a:spcAft>
              <a:defRPr/>
            </a:pPr>
            <a:r>
              <a:rPr lang="en-US" sz="2700" b="1" dirty="0" err="1" smtClean="0">
                <a:solidFill>
                  <a:schemeClr val="bg1"/>
                </a:solidFill>
                <a:latin typeface="Gill Sans MT" panose="020B0502020104020203" pitchFamily="34" charset="0"/>
              </a:rPr>
              <a:t>Maskinstyrring</a:t>
            </a:r>
            <a:r>
              <a:rPr lang="en-US" sz="2700" b="1" dirty="0" smtClean="0">
                <a:solidFill>
                  <a:schemeClr val="bg1"/>
                </a:solidFill>
                <a:latin typeface="Gill Sans MT" panose="020B0502020104020203" pitchFamily="34" charset="0"/>
              </a:rPr>
              <a:t> – 3D GPS</a:t>
            </a:r>
            <a:endParaRPr lang="en-US" sz="2700" b="1" dirty="0">
              <a:solidFill>
                <a:schemeClr val="bg1"/>
              </a:solidFill>
              <a:latin typeface="Gill Sans MT" panose="020B0502020104020203" pitchFamily="34" charset="0"/>
            </a:endParaRPr>
          </a:p>
        </p:txBody>
      </p:sp>
      <p:sp>
        <p:nvSpPr>
          <p:cNvPr id="3" name="Tekstfelt 2"/>
          <p:cNvSpPr txBox="1"/>
          <p:nvPr/>
        </p:nvSpPr>
        <p:spPr>
          <a:xfrm>
            <a:off x="456739" y="1648191"/>
            <a:ext cx="6225743" cy="4801314"/>
          </a:xfrm>
          <a:prstGeom prst="rect">
            <a:avLst/>
          </a:prstGeom>
          <a:noFill/>
        </p:spPr>
        <p:txBody>
          <a:bodyPr wrap="none" rtlCol="0">
            <a:spAutoFit/>
          </a:bodyPr>
          <a:lstStyle/>
          <a:p>
            <a:r>
              <a:rPr lang="en-US" sz="2400" b="1" dirty="0" smtClean="0">
                <a:solidFill>
                  <a:srgbClr val="003399"/>
                </a:solidFill>
              </a:rPr>
              <a:t>Diamond Core Drilling – </a:t>
            </a:r>
            <a:r>
              <a:rPr lang="da-DK" sz="2400" b="1" dirty="0" smtClean="0">
                <a:solidFill>
                  <a:srgbClr val="003399"/>
                </a:solidFill>
              </a:rPr>
              <a:t>Assistentuddannelse</a:t>
            </a:r>
            <a:endParaRPr lang="da-DK" sz="2400" dirty="0" smtClean="0">
              <a:solidFill>
                <a:srgbClr val="003399"/>
              </a:solidFill>
            </a:endParaRPr>
          </a:p>
          <a:p>
            <a:r>
              <a:rPr lang="en-US" b="1" dirty="0" smtClean="0">
                <a:solidFill>
                  <a:srgbClr val="003399"/>
                </a:solidFill>
              </a:rPr>
              <a:t>3 </a:t>
            </a:r>
            <a:r>
              <a:rPr lang="da-DK" b="1" dirty="0" smtClean="0">
                <a:solidFill>
                  <a:srgbClr val="003399"/>
                </a:solidFill>
              </a:rPr>
              <a:t>ugers</a:t>
            </a:r>
            <a:r>
              <a:rPr lang="en-US" b="1" dirty="0" smtClean="0">
                <a:solidFill>
                  <a:srgbClr val="003399"/>
                </a:solidFill>
              </a:rPr>
              <a:t> </a:t>
            </a:r>
            <a:r>
              <a:rPr lang="da-DK" b="1" dirty="0" smtClean="0">
                <a:solidFill>
                  <a:srgbClr val="003399"/>
                </a:solidFill>
              </a:rPr>
              <a:t>træning</a:t>
            </a:r>
            <a:r>
              <a:rPr lang="en-US" b="1" dirty="0" smtClean="0">
                <a:solidFill>
                  <a:srgbClr val="003399"/>
                </a:solidFill>
              </a:rPr>
              <a:t>:</a:t>
            </a:r>
            <a:endParaRPr lang="da-DK" dirty="0">
              <a:solidFill>
                <a:srgbClr val="003399"/>
              </a:solidFill>
            </a:endParaRPr>
          </a:p>
          <a:p>
            <a:pPr marL="285750" lvl="0" indent="-285750">
              <a:buFont typeface="Wingdings" panose="05000000000000000000" pitchFamily="2" charset="2"/>
              <a:buChar char="q"/>
            </a:pPr>
            <a:r>
              <a:rPr lang="en-US" b="1" dirty="0" smtClean="0"/>
              <a:t>Core Drill rig </a:t>
            </a:r>
            <a:r>
              <a:rPr lang="en-US" b="1" dirty="0"/>
              <a:t>	</a:t>
            </a:r>
            <a:r>
              <a:rPr lang="en-US" b="1" dirty="0" smtClean="0"/>
              <a:t>	</a:t>
            </a:r>
            <a:r>
              <a:rPr lang="en-US" b="1" dirty="0" err="1" smtClean="0"/>
              <a:t>Sandvik</a:t>
            </a:r>
            <a:r>
              <a:rPr lang="en-US" b="1" dirty="0" smtClean="0"/>
              <a:t> </a:t>
            </a:r>
            <a:r>
              <a:rPr lang="en-US" b="1" dirty="0"/>
              <a:t>DE130</a:t>
            </a:r>
            <a:endParaRPr lang="da-DK" dirty="0"/>
          </a:p>
          <a:p>
            <a:pPr marL="285750" lvl="0" indent="-285750">
              <a:buFont typeface="Wingdings" panose="05000000000000000000" pitchFamily="2" charset="2"/>
              <a:buChar char="q"/>
            </a:pPr>
            <a:r>
              <a:rPr lang="en-US" b="1" dirty="0" smtClean="0"/>
              <a:t>Core Drill rig</a:t>
            </a:r>
            <a:r>
              <a:rPr lang="en-US" b="1" dirty="0"/>
              <a:t>	</a:t>
            </a:r>
            <a:r>
              <a:rPr lang="en-US" b="1" dirty="0" smtClean="0"/>
              <a:t>	Atlas </a:t>
            </a:r>
            <a:r>
              <a:rPr lang="en-US" b="1" dirty="0"/>
              <a:t>Copco </a:t>
            </a:r>
            <a:r>
              <a:rPr lang="en-US" b="1" dirty="0" err="1"/>
              <a:t>Diamec</a:t>
            </a:r>
            <a:r>
              <a:rPr lang="en-US" b="1" dirty="0"/>
              <a:t> 252</a:t>
            </a:r>
            <a:endParaRPr lang="da-DK" dirty="0"/>
          </a:p>
          <a:p>
            <a:r>
              <a:rPr lang="en-US" b="1" dirty="0"/>
              <a:t> </a:t>
            </a:r>
            <a:endParaRPr lang="da-DK" dirty="0"/>
          </a:p>
          <a:p>
            <a:r>
              <a:rPr lang="da-DK" sz="2400" b="1" dirty="0" smtClean="0">
                <a:solidFill>
                  <a:srgbClr val="003399"/>
                </a:solidFill>
              </a:rPr>
              <a:t>Knusning og Sortering</a:t>
            </a:r>
            <a:r>
              <a:rPr lang="en-US" b="1" dirty="0" smtClean="0"/>
              <a:t>	</a:t>
            </a:r>
            <a:endParaRPr lang="da-DK" dirty="0" smtClean="0"/>
          </a:p>
          <a:p>
            <a:r>
              <a:rPr lang="en-US" b="1" dirty="0" smtClean="0">
                <a:solidFill>
                  <a:srgbClr val="003399"/>
                </a:solidFill>
              </a:rPr>
              <a:t>2 </a:t>
            </a:r>
            <a:r>
              <a:rPr lang="da-DK" b="1" dirty="0" smtClean="0">
                <a:solidFill>
                  <a:srgbClr val="003399"/>
                </a:solidFill>
              </a:rPr>
              <a:t>ugers træning</a:t>
            </a:r>
            <a:r>
              <a:rPr lang="en-US" b="1" dirty="0" smtClean="0">
                <a:solidFill>
                  <a:srgbClr val="003399"/>
                </a:solidFill>
              </a:rPr>
              <a:t>:</a:t>
            </a:r>
            <a:endParaRPr lang="da-DK" dirty="0" smtClean="0">
              <a:solidFill>
                <a:srgbClr val="003399"/>
              </a:solidFill>
            </a:endParaRPr>
          </a:p>
          <a:p>
            <a:pPr marL="285750" lvl="0" indent="-285750">
              <a:buFont typeface="Wingdings" panose="05000000000000000000" pitchFamily="2" charset="2"/>
              <a:buChar char="q"/>
            </a:pPr>
            <a:r>
              <a:rPr lang="da-DK" b="1" dirty="0" smtClean="0"/>
              <a:t>Knuser		Sandvik mobile </a:t>
            </a:r>
            <a:r>
              <a:rPr lang="da-DK" b="1" dirty="0" err="1" smtClean="0"/>
              <a:t>crusher</a:t>
            </a:r>
            <a:r>
              <a:rPr lang="da-DK" b="1" dirty="0" smtClean="0"/>
              <a:t> QJ 271</a:t>
            </a:r>
            <a:endParaRPr lang="da-DK" dirty="0" smtClean="0"/>
          </a:p>
          <a:p>
            <a:pPr marL="285750" lvl="0" indent="-285750">
              <a:buFont typeface="Wingdings" panose="05000000000000000000" pitchFamily="2" charset="2"/>
              <a:buChar char="q"/>
            </a:pPr>
            <a:r>
              <a:rPr lang="da-DK" b="1" dirty="0" smtClean="0"/>
              <a:t>Sorteringsanlæg</a:t>
            </a:r>
            <a:r>
              <a:rPr lang="en-US" b="1" dirty="0" smtClean="0"/>
              <a:t>	</a:t>
            </a:r>
            <a:r>
              <a:rPr lang="en-US" b="1" dirty="0"/>
              <a:t>	</a:t>
            </a:r>
            <a:r>
              <a:rPr lang="en-US" b="1" dirty="0" err="1" smtClean="0"/>
              <a:t>Sandvik</a:t>
            </a:r>
            <a:r>
              <a:rPr lang="en-US" b="1" dirty="0" smtClean="0"/>
              <a:t> </a:t>
            </a:r>
            <a:r>
              <a:rPr lang="en-US" b="1" dirty="0"/>
              <a:t>mobile </a:t>
            </a:r>
            <a:r>
              <a:rPr lang="da-DK" b="1" dirty="0" smtClean="0"/>
              <a:t>screener</a:t>
            </a:r>
            <a:r>
              <a:rPr lang="en-US" b="1" dirty="0" smtClean="0"/>
              <a:t> </a:t>
            </a:r>
            <a:r>
              <a:rPr lang="en-US" b="1" dirty="0"/>
              <a:t>QA 331</a:t>
            </a:r>
            <a:endParaRPr lang="da-DK" dirty="0"/>
          </a:p>
          <a:p>
            <a:r>
              <a:rPr lang="en-US" b="1" dirty="0"/>
              <a:t> </a:t>
            </a:r>
            <a:endParaRPr lang="da-DK" dirty="0"/>
          </a:p>
          <a:p>
            <a:r>
              <a:rPr lang="en-US" sz="2400" b="1" dirty="0">
                <a:solidFill>
                  <a:srgbClr val="003399"/>
                </a:solidFill>
              </a:rPr>
              <a:t>Rigging and Lifting</a:t>
            </a:r>
            <a:endParaRPr lang="da-DK" sz="2400" b="1" dirty="0">
              <a:solidFill>
                <a:srgbClr val="003399"/>
              </a:solidFill>
            </a:endParaRPr>
          </a:p>
          <a:p>
            <a:r>
              <a:rPr lang="en-US" b="1" dirty="0">
                <a:solidFill>
                  <a:srgbClr val="003399"/>
                </a:solidFill>
              </a:rPr>
              <a:t>2 </a:t>
            </a:r>
            <a:r>
              <a:rPr lang="da-DK" b="1" dirty="0" smtClean="0">
                <a:solidFill>
                  <a:srgbClr val="003399"/>
                </a:solidFill>
              </a:rPr>
              <a:t>ugers</a:t>
            </a:r>
            <a:r>
              <a:rPr lang="en-US" b="1" dirty="0" smtClean="0">
                <a:solidFill>
                  <a:srgbClr val="003399"/>
                </a:solidFill>
              </a:rPr>
              <a:t> </a:t>
            </a:r>
            <a:r>
              <a:rPr lang="da-DK" b="1" dirty="0" smtClean="0">
                <a:solidFill>
                  <a:srgbClr val="003399"/>
                </a:solidFill>
              </a:rPr>
              <a:t>træning</a:t>
            </a:r>
            <a:r>
              <a:rPr lang="en-US" dirty="0" smtClean="0">
                <a:solidFill>
                  <a:srgbClr val="003399"/>
                </a:solidFill>
              </a:rPr>
              <a:t>:</a:t>
            </a:r>
            <a:endParaRPr lang="da-DK" dirty="0">
              <a:solidFill>
                <a:srgbClr val="003399"/>
              </a:solidFill>
            </a:endParaRPr>
          </a:p>
          <a:p>
            <a:pPr marL="285750" indent="-285750">
              <a:buFont typeface="Wingdings" panose="05000000000000000000" pitchFamily="2" charset="2"/>
              <a:buChar char="q"/>
            </a:pPr>
            <a:r>
              <a:rPr lang="da-DK" b="1" dirty="0" smtClean="0"/>
              <a:t>Specialdesignet</a:t>
            </a:r>
            <a:r>
              <a:rPr lang="en-US" b="1" dirty="0" smtClean="0"/>
              <a:t> rigging container </a:t>
            </a:r>
            <a:r>
              <a:rPr lang="da-DK" b="1" dirty="0" smtClean="0"/>
              <a:t>til</a:t>
            </a:r>
            <a:r>
              <a:rPr lang="en-US" b="1" dirty="0" smtClean="0"/>
              <a:t> </a:t>
            </a:r>
            <a:r>
              <a:rPr lang="da-DK" b="1" dirty="0" smtClean="0"/>
              <a:t>begrænset</a:t>
            </a:r>
            <a:r>
              <a:rPr lang="en-US" b="1" dirty="0" smtClean="0"/>
              <a:t> </a:t>
            </a:r>
            <a:r>
              <a:rPr lang="da-DK" b="1" dirty="0" smtClean="0"/>
              <a:t>plads</a:t>
            </a:r>
            <a:r>
              <a:rPr lang="en-US" b="1" dirty="0" smtClean="0"/>
              <a:t> </a:t>
            </a:r>
            <a:endParaRPr lang="en-US" b="1" dirty="0" smtClean="0"/>
          </a:p>
          <a:p>
            <a:r>
              <a:rPr lang="en-US" b="1" dirty="0"/>
              <a:t> </a:t>
            </a:r>
            <a:r>
              <a:rPr lang="en-US" b="1" dirty="0" smtClean="0"/>
              <a:t>    + </a:t>
            </a:r>
            <a:r>
              <a:rPr lang="da-DK" b="1" dirty="0" smtClean="0"/>
              <a:t>relevant</a:t>
            </a:r>
            <a:r>
              <a:rPr lang="en-US" b="1" dirty="0" smtClean="0"/>
              <a:t> </a:t>
            </a:r>
            <a:r>
              <a:rPr lang="da-DK" b="1" dirty="0" smtClean="0"/>
              <a:t>udstyr</a:t>
            </a:r>
            <a:endParaRPr lang="da-DK" dirty="0" smtClean="0"/>
          </a:p>
          <a:p>
            <a:pPr marL="285750" lvl="0" indent="-285750">
              <a:buFont typeface="Wingdings" panose="05000000000000000000" pitchFamily="2" charset="2"/>
              <a:buChar char="q"/>
            </a:pPr>
            <a:r>
              <a:rPr lang="da-DK" b="1" dirty="0" smtClean="0"/>
              <a:t>Løftearbejde</a:t>
            </a:r>
            <a:r>
              <a:rPr lang="en-US" b="1" dirty="0"/>
              <a:t>	</a:t>
            </a:r>
            <a:r>
              <a:rPr lang="en-US" b="1" dirty="0" smtClean="0"/>
              <a:t>	2 </a:t>
            </a:r>
            <a:r>
              <a:rPr lang="en-US" b="1" dirty="0"/>
              <a:t>gantry crane 5m 2T</a:t>
            </a:r>
            <a:endParaRPr lang="da-DK" dirty="0"/>
          </a:p>
          <a:p>
            <a:endParaRPr lang="da-DK" dirty="0">
              <a:latin typeface="Gill Sans MT" panose="020B0502020104020203" pitchFamily="34" charset="0"/>
            </a:endParaRPr>
          </a:p>
        </p:txBody>
      </p:sp>
      <p:sp>
        <p:nvSpPr>
          <p:cNvPr id="4" name="Forbindelse 3"/>
          <p:cNvSpPr/>
          <p:nvPr/>
        </p:nvSpPr>
        <p:spPr>
          <a:xfrm>
            <a:off x="4675813" y="482752"/>
            <a:ext cx="217283" cy="24509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Forbindelse 4"/>
          <p:cNvSpPr/>
          <p:nvPr/>
        </p:nvSpPr>
        <p:spPr>
          <a:xfrm>
            <a:off x="8199648" y="482752"/>
            <a:ext cx="228600" cy="2413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195" y="1156137"/>
            <a:ext cx="5622805" cy="3117099"/>
          </a:xfrm>
          <a:prstGeom prst="rect">
            <a:avLst/>
          </a:prstGeom>
        </p:spPr>
      </p:pic>
      <p:sp>
        <p:nvSpPr>
          <p:cNvPr id="7" name="Tekstfelt 6"/>
          <p:cNvSpPr txBox="1"/>
          <p:nvPr/>
        </p:nvSpPr>
        <p:spPr>
          <a:xfrm>
            <a:off x="6569195" y="4535360"/>
            <a:ext cx="5278170" cy="1569660"/>
          </a:xfrm>
          <a:prstGeom prst="rect">
            <a:avLst/>
          </a:prstGeom>
          <a:noFill/>
        </p:spPr>
        <p:txBody>
          <a:bodyPr wrap="square" rtlCol="0">
            <a:spAutoFit/>
          </a:bodyPr>
          <a:lstStyle/>
          <a:p>
            <a:r>
              <a:rPr lang="da-DK" sz="2400" b="1" dirty="0" smtClean="0">
                <a:solidFill>
                  <a:srgbClr val="003399"/>
                </a:solidFill>
              </a:rPr>
              <a:t>Maskinstyrring – 3D GPS</a:t>
            </a:r>
            <a:endParaRPr lang="da-DK" sz="2400" b="1" dirty="0">
              <a:solidFill>
                <a:srgbClr val="003399"/>
              </a:solidFill>
            </a:endParaRPr>
          </a:p>
          <a:p>
            <a:r>
              <a:rPr lang="en-US" b="1" dirty="0" smtClean="0">
                <a:solidFill>
                  <a:srgbClr val="003399"/>
                </a:solidFill>
              </a:rPr>
              <a:t>1 </a:t>
            </a:r>
            <a:r>
              <a:rPr lang="da-DK" b="1" dirty="0" smtClean="0">
                <a:solidFill>
                  <a:srgbClr val="003399"/>
                </a:solidFill>
              </a:rPr>
              <a:t>uges</a:t>
            </a:r>
            <a:r>
              <a:rPr lang="en-US" b="1" dirty="0" smtClean="0">
                <a:solidFill>
                  <a:srgbClr val="003399"/>
                </a:solidFill>
              </a:rPr>
              <a:t> </a:t>
            </a:r>
            <a:r>
              <a:rPr lang="da-DK" b="1" dirty="0">
                <a:solidFill>
                  <a:srgbClr val="003399"/>
                </a:solidFill>
              </a:rPr>
              <a:t>træning</a:t>
            </a:r>
            <a:r>
              <a:rPr lang="en-US" dirty="0">
                <a:solidFill>
                  <a:srgbClr val="003399"/>
                </a:solidFill>
              </a:rPr>
              <a:t>:</a:t>
            </a:r>
            <a:endParaRPr lang="da-DK" dirty="0">
              <a:solidFill>
                <a:srgbClr val="003399"/>
              </a:solidFill>
            </a:endParaRPr>
          </a:p>
          <a:p>
            <a:pPr marL="285750" indent="-285750">
              <a:buFont typeface="Wingdings" panose="05000000000000000000" pitchFamily="2" charset="2"/>
              <a:buChar char="q"/>
            </a:pPr>
            <a:r>
              <a:rPr lang="da-DK" b="1" dirty="0" smtClean="0"/>
              <a:t>Grundlæggende GPS</a:t>
            </a:r>
          </a:p>
          <a:p>
            <a:pPr marL="285750" indent="-285750">
              <a:buFont typeface="Wingdings" panose="05000000000000000000" pitchFamily="2" charset="2"/>
              <a:buChar char="q"/>
            </a:pPr>
            <a:r>
              <a:rPr lang="da-DK" b="1" dirty="0" smtClean="0"/>
              <a:t>Kontrol af Fixpunkter</a:t>
            </a:r>
          </a:p>
          <a:p>
            <a:pPr marL="285750" indent="-285750">
              <a:buFont typeface="Wingdings" panose="05000000000000000000" pitchFamily="2" charset="2"/>
              <a:buChar char="q"/>
            </a:pPr>
            <a:r>
              <a:rPr lang="da-DK" b="1" dirty="0" smtClean="0"/>
              <a:t>Udførsel af Præcisionsarbejde</a:t>
            </a:r>
            <a:endParaRPr lang="da-DK" dirty="0"/>
          </a:p>
        </p:txBody>
      </p:sp>
    </p:spTree>
    <p:extLst>
      <p:ext uri="{BB962C8B-B14F-4D97-AF65-F5344CB8AC3E}">
        <p14:creationId xmlns:p14="http://schemas.microsoft.com/office/powerpoint/2010/main" val="2567180455"/>
      </p:ext>
    </p:extLst>
  </p:cSld>
  <p:clrMapOvr>
    <a:masterClrMapping/>
  </p:clrMapOvr>
</p:sld>
</file>

<file path=ppt/theme/theme1.xml><?xml version="1.0" encoding="utf-8"?>
<a:theme xmlns:a="http://schemas.openxmlformats.org/drawingml/2006/main" name="Office Theme">
  <a:themeElements>
    <a:clrScheme name="Större template">
      <a:dk1>
        <a:srgbClr val="273339"/>
      </a:dk1>
      <a:lt1>
        <a:sysClr val="window" lastClr="FFFFFF"/>
      </a:lt1>
      <a:dk2>
        <a:srgbClr val="40515A"/>
      </a:dk2>
      <a:lt2>
        <a:srgbClr val="8C9CA6"/>
      </a:lt2>
      <a:accent1>
        <a:srgbClr val="0095CD"/>
      </a:accent1>
      <a:accent2>
        <a:srgbClr val="324D5E"/>
      </a:accent2>
      <a:accent3>
        <a:srgbClr val="F17C3F"/>
      </a:accent3>
      <a:accent4>
        <a:srgbClr val="7BB21B"/>
      </a:accent4>
      <a:accent5>
        <a:srgbClr val="814E7E"/>
      </a:accent5>
      <a:accent6>
        <a:srgbClr val="9D121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ADB9CA"/>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47967</TotalTime>
  <Words>1154</Words>
  <Application>Microsoft Office PowerPoint</Application>
  <PresentationFormat>Widescreen</PresentationFormat>
  <Paragraphs>330</Paragraphs>
  <Slides>22</Slides>
  <Notes>11</Notes>
  <HiddenSlides>0</HiddenSlides>
  <MMClips>0</MMClips>
  <ScaleCrop>false</ScaleCrop>
  <HeadingPairs>
    <vt:vector size="6" baseType="variant">
      <vt:variant>
        <vt:lpstr>Benyttede skrifttyper</vt:lpstr>
      </vt:variant>
      <vt:variant>
        <vt:i4>7</vt:i4>
      </vt:variant>
      <vt:variant>
        <vt:lpstr>Tema</vt:lpstr>
      </vt:variant>
      <vt:variant>
        <vt:i4>3</vt:i4>
      </vt:variant>
      <vt:variant>
        <vt:lpstr>Slidetitler</vt:lpstr>
      </vt:variant>
      <vt:variant>
        <vt:i4>22</vt:i4>
      </vt:variant>
    </vt:vector>
  </HeadingPairs>
  <TitlesOfParts>
    <vt:vector size="32" baseType="lpstr">
      <vt:lpstr>Arial</vt:lpstr>
      <vt:lpstr>Calibri</vt:lpstr>
      <vt:lpstr>Calibri Light</vt:lpstr>
      <vt:lpstr>FontAwesome</vt:lpstr>
      <vt:lpstr>Gill Sans MT</vt:lpstr>
      <vt:lpstr>Open Sans</vt:lpstr>
      <vt:lpstr>Wingdings</vt:lpstr>
      <vt:lpstr>Office Theme</vt:lpstr>
      <vt:lpstr>Blank</vt:lpstr>
      <vt:lpstr>TITLES</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Internationalt Samarbejde</vt:lpstr>
      <vt:lpstr>Internationalt Samarbejde</vt:lpstr>
      <vt:lpstr>International Cooperation</vt:lpstr>
      <vt:lpstr>Nunavut Arctic College &amp; Tech College Greenland Memorandum of Understanding – May 2016 </vt:lpstr>
      <vt:lpstr>Internationale Aktiviteter</vt:lpstr>
      <vt:lpstr>Internationale Aktiviteter</vt:lpstr>
      <vt:lpstr>Internationale Aktiviteter</vt:lpstr>
      <vt:lpstr>Internationale Aktiviteter</vt:lpstr>
      <vt:lpstr>Internationale Aktiviteter</vt:lpstr>
      <vt:lpstr>Internationale Aktiviteter</vt:lpstr>
      <vt:lpstr>Internationale Aktiviteter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större - a multipurpose PowerPoint template</dc:title>
  <dc:creator>showeet.com</dc:creator>
  <dc:description>© Copyright Showeet.com</dc:description>
  <cp:lastModifiedBy>Steffen Nielsen</cp:lastModifiedBy>
  <cp:revision>198</cp:revision>
  <cp:lastPrinted>2018-04-04T14:51:56Z</cp:lastPrinted>
  <dcterms:created xsi:type="dcterms:W3CDTF">2016-07-27T20:38:12Z</dcterms:created>
  <dcterms:modified xsi:type="dcterms:W3CDTF">2021-10-15T18:11:24Z</dcterms:modified>
  <cp:category>Templates</cp:category>
</cp:coreProperties>
</file>