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0B1F2D-B0E8-4C99-98F6-D7AA6877C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970BD6D-2712-43ED-9499-981F5E5333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811E176-42DE-403A-AEA5-389117D4F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2F2B8E-73FD-4A73-B484-422FA4A5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8E2A96-22EB-4ACE-A372-DAFAE0DCC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8072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AF0CB9-EB2C-4D19-862B-1D265FC9A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4864CF9-48A5-4853-9799-8685CDC8F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0B71B8-0631-42F1-9691-87D4248FD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FFB4F2E-F92B-4DEA-902F-8F4CB1A30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0E07C8-444E-496C-9138-3583F6AF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545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88C7C74-7237-4FCA-89FD-7BB4517D92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8E6EEB0-B0EB-439C-AED5-0BD732E1E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DB976B-600E-4E8E-A513-E4C587F4C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CE67EC-DD7E-44F5-A306-4015DC894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433E504-32C9-4793-B9A4-03FBE5A7F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163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AEA6B-18BB-440E-9F3A-F0894FDD5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216956-0B54-4F31-9AEE-6929A4D63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4BB768-B948-4A2A-B302-156E6913F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A5B8C00-A350-4CFD-BBAE-EFF84BD6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CC2AFA9-A571-4335-9C62-29E926D04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329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058FB-78DE-4300-B5B7-08B7F4191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C56FDF6-D088-4941-A33D-341CB3FFF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1D3D02-2AA0-4D57-83DE-1B46A4740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572092-BBE9-42DA-AED5-DAAB28876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8F38B4-4E53-4CCB-A77D-7BA978825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054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625FE-94F1-40E0-AC69-FBA15343E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A26F947-716C-4E3C-86F7-AAF9BBC1B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7398E40-B9AC-470E-B866-88582C1CD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3605A83-7DFE-4047-904B-F834A26F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6A0CBFE-F04D-4855-9CAB-F2FD7FC64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CA385B6-BA30-44AF-8181-FC37F0133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926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DB62EC-8F33-4738-BE35-26B0E1069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DA9BCE5-3BA4-41F0-8BA0-AB50F05D4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CD080BB-174C-47D9-9643-B7034A6139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0294009-4E01-403A-9E14-835B3EBF13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47703E3-D47B-4F8D-9A0D-1EC345261C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3666C47-D83B-47D8-86E2-1798960E5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1378380-7979-4289-9C49-511697FDF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9D018A94-865F-4458-8070-0C33DDDB7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794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DD05A9-192E-43F8-A984-6F315C203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CF56D14-0621-4654-9D24-4E51EA61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18C3DD7-B170-4B71-8032-7BA0809F2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8DBD95B-407C-4E73-9099-32D9317C2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9329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F373412-F91F-41B6-9F79-810FE383B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1DADC91-94E9-43D6-8F16-DE5BBB962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7850C67-0F8F-485A-A912-A94BAD91A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509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4887DA-D604-4A19-97D3-5F3A2E454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2394F2-45C7-4327-95EF-56642E367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89FA94A-C636-4021-B623-78EF8F8E1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2331B31-479B-4E8B-BF2C-FA1DF9E65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1BB14C3-CF81-4BEC-ADEE-C097F0D44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640EFCA-B10C-441C-9D7F-9E1C2447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74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DEFB96-A877-4BB0-B0EC-932A7E289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34A5518-7F8C-4D3D-8B41-32FFC26463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232F428-FB7A-4468-8862-9487852A3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2B3455A-DD3B-4B0C-90EC-388C4C290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AEEBF1A-D0EF-486D-A596-2F10F217A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F03DFD3-7A7C-40CB-AE04-3C161C4A2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80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D1B9A35-A043-4303-B108-152ECBCB2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8B1C1BF-4972-49A6-BF52-B80A938A1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9F3A17-6265-4647-9734-BF5620549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1A194-2208-4287-BEBC-F92234622E3F}" type="datetimeFigureOut">
              <a:rPr lang="da-DK" smtClean="0"/>
              <a:t>01-09-2021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88A2483-4F63-4A8E-A3AD-3130E822D5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E4453A-5D66-4DDC-BEE0-C6701B487D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B1637-55BD-41DB-BC54-CBA151D062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7701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3BD249-1630-48EF-B16A-2FFC2ADB3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/>
              <a:t>Kommunikationsplan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82C48319-49F1-483D-A45A-3568204DABBE}"/>
              </a:ext>
            </a:extLst>
          </p:cNvPr>
          <p:cNvSpPr/>
          <p:nvPr/>
        </p:nvSpPr>
        <p:spPr>
          <a:xfrm>
            <a:off x="4153989" y="2821577"/>
            <a:ext cx="3644537" cy="185492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Budskab</a:t>
            </a:r>
          </a:p>
          <a:p>
            <a:pPr algn="ctr"/>
            <a:r>
              <a:rPr lang="da-DK" dirty="0">
                <a:solidFill>
                  <a:schemeClr val="tx1"/>
                </a:solidFill>
              </a:rPr>
              <a:t>Liberale Erhverv bidrager til værdiskabelse i samfundet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21CCFED-35EE-4BF1-89F4-A4D981E59EDF}"/>
              </a:ext>
            </a:extLst>
          </p:cNvPr>
          <p:cNvSpPr/>
          <p:nvPr/>
        </p:nvSpPr>
        <p:spPr>
          <a:xfrm>
            <a:off x="1943100" y="2247900"/>
            <a:ext cx="2349500" cy="20494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b="1" dirty="0">
                <a:solidFill>
                  <a:schemeClr val="tx1"/>
                </a:solidFill>
              </a:rPr>
              <a:t>Kanaler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SoMe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Hjemmesiden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Presse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55B2C80B-F4B8-4A00-B87E-9C4D85473D8F}"/>
              </a:ext>
            </a:extLst>
          </p:cNvPr>
          <p:cNvSpPr/>
          <p:nvPr/>
        </p:nvSpPr>
        <p:spPr>
          <a:xfrm>
            <a:off x="3252652" y="4363040"/>
            <a:ext cx="2349500" cy="204946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1" dirty="0">
              <a:solidFill>
                <a:schemeClr val="tx1"/>
              </a:solidFill>
            </a:endParaRPr>
          </a:p>
          <a:p>
            <a:pPr algn="ctr"/>
            <a:endParaRPr lang="da-DK" sz="1400" b="1" dirty="0">
              <a:solidFill>
                <a:schemeClr val="tx1"/>
              </a:solidFill>
            </a:endParaRPr>
          </a:p>
          <a:p>
            <a:pPr algn="ctr"/>
            <a:r>
              <a:rPr lang="da-DK" sz="1400" b="1" dirty="0">
                <a:solidFill>
                  <a:schemeClr val="tx1"/>
                </a:solidFill>
              </a:rPr>
              <a:t>Produkter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Opslag på SoMe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”Månedens virksomhed”</a:t>
            </a:r>
          </a:p>
          <a:p>
            <a:pPr algn="ctr"/>
            <a:r>
              <a:rPr lang="da-DK" sz="1400" dirty="0" err="1">
                <a:solidFill>
                  <a:schemeClr val="tx1"/>
                </a:solidFill>
              </a:rPr>
              <a:t>Testimonials</a:t>
            </a:r>
            <a:endParaRPr lang="da-DK" sz="1400" dirty="0">
              <a:solidFill>
                <a:schemeClr val="tx1"/>
              </a:solidFill>
            </a:endParaRP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Animationsfilm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Nyheder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Pressemeddelelser</a:t>
            </a:r>
          </a:p>
          <a:p>
            <a:pPr algn="ctr"/>
            <a:endParaRPr lang="da-DK" sz="1400" dirty="0">
              <a:solidFill>
                <a:schemeClr val="tx1"/>
              </a:solidFill>
            </a:endParaRPr>
          </a:p>
          <a:p>
            <a:pPr algn="ctr"/>
            <a:endParaRPr lang="da-DK" sz="1400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A35BC96-A04C-4538-9F63-077184CBCB9B}"/>
              </a:ext>
            </a:extLst>
          </p:cNvPr>
          <p:cNvSpPr/>
          <p:nvPr/>
        </p:nvSpPr>
        <p:spPr>
          <a:xfrm>
            <a:off x="6235700" y="4398507"/>
            <a:ext cx="2349500" cy="20317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b="1" dirty="0">
                <a:solidFill>
                  <a:schemeClr val="tx1"/>
                </a:solidFill>
              </a:rPr>
              <a:t>Modtagere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Befolkningen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Erhvervslivet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Pressen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Politikere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Embedsværket</a:t>
            </a:r>
          </a:p>
          <a:p>
            <a:pPr algn="ctr"/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65D772C5-B4C5-4D13-8C50-503F205C2895}"/>
              </a:ext>
            </a:extLst>
          </p:cNvPr>
          <p:cNvSpPr/>
          <p:nvPr/>
        </p:nvSpPr>
        <p:spPr>
          <a:xfrm>
            <a:off x="4667613" y="1002006"/>
            <a:ext cx="2349500" cy="20494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b="1" dirty="0">
                <a:solidFill>
                  <a:schemeClr val="tx1"/>
                </a:solidFill>
              </a:rPr>
              <a:t>Frekvens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A612A91E-AB01-42FE-AAFB-6D62503F5D54}"/>
              </a:ext>
            </a:extLst>
          </p:cNvPr>
          <p:cNvSpPr/>
          <p:nvPr/>
        </p:nvSpPr>
        <p:spPr>
          <a:xfrm>
            <a:off x="7525113" y="2247900"/>
            <a:ext cx="2349500" cy="20494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b="1" dirty="0">
                <a:solidFill>
                  <a:schemeClr val="tx1"/>
                </a:solidFill>
              </a:rPr>
              <a:t>Økonomi og ressourcer</a:t>
            </a:r>
          </a:p>
        </p:txBody>
      </p:sp>
    </p:spTree>
    <p:extLst>
      <p:ext uri="{BB962C8B-B14F-4D97-AF65-F5344CB8AC3E}">
        <p14:creationId xmlns:p14="http://schemas.microsoft.com/office/powerpoint/2010/main" val="1652445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35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Kommunikationsplan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Astrid Maria Spring Öberg  | Grønlands Erhverv</dc:creator>
  <cp:lastModifiedBy>Astrid Maria Spring Öberg  | Grønlands Erhverv</cp:lastModifiedBy>
  <cp:revision>4</cp:revision>
  <dcterms:created xsi:type="dcterms:W3CDTF">2021-06-23T12:36:55Z</dcterms:created>
  <dcterms:modified xsi:type="dcterms:W3CDTF">2021-09-01T12:02:29Z</dcterms:modified>
</cp:coreProperties>
</file>